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6" y="1270000"/>
            <a:ext cx="16840170" cy="1124371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7"/>
            <a:ext cx="16773843" cy="1118820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20.xml"/><Relationship Id="rId5" Type="http://schemas.openxmlformats.org/officeDocument/2006/relationships/slide" Target="slide19.xml"/><Relationship Id="rId6" Type="http://schemas.openxmlformats.org/officeDocument/2006/relationships/slide" Target="slide25.xml"/><Relationship Id="rId7" Type="http://schemas.openxmlformats.org/officeDocument/2006/relationships/slide" Target="slide26.xml"/><Relationship Id="rId8" Type="http://schemas.openxmlformats.org/officeDocument/2006/relationships/image" Target="../media/image5.png"/><Relationship Id="rId9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hyperlink" Target="https://www.frontiersin.org/journals/neuroscience/articles/10.3389/fnins.2019.00812/full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Kampara Venkata Chaitanya      -    S20210010104…"/>
          <p:cNvSpPr txBox="1"/>
          <p:nvPr>
            <p:ph type="body" sz="quarter" idx="1"/>
          </p:nvPr>
        </p:nvSpPr>
        <p:spPr>
          <a:xfrm>
            <a:off x="8599898" y="8707657"/>
            <a:ext cx="15664508" cy="3642677"/>
          </a:xfrm>
          <a:prstGeom prst="rect">
            <a:avLst/>
          </a:prstGeom>
        </p:spPr>
        <p:txBody>
          <a:bodyPr/>
          <a:lstStyle/>
          <a:p>
            <a:pPr defTabSz="2292037">
              <a:lnSpc>
                <a:spcPct val="90000"/>
              </a:lnSpc>
              <a:spcBef>
                <a:spcPts val="4200"/>
              </a:spcBef>
              <a:defRPr sz="5170"/>
            </a:pPr>
            <a:r>
              <a:t>Kampara Venkata Chaitanya      -    S20210010104</a:t>
            </a:r>
          </a:p>
          <a:p>
            <a:pPr defTabSz="2292037">
              <a:lnSpc>
                <a:spcPct val="90000"/>
              </a:lnSpc>
              <a:spcBef>
                <a:spcPts val="4200"/>
              </a:spcBef>
              <a:defRPr sz="5170"/>
            </a:pPr>
            <a:r>
              <a:t>Jayam Phani Naga Preetham     -    S20210010096</a:t>
            </a:r>
          </a:p>
          <a:p>
            <a:pPr defTabSz="2292037">
              <a:lnSpc>
                <a:spcPct val="90000"/>
              </a:lnSpc>
              <a:spcBef>
                <a:spcPts val="4200"/>
              </a:spcBef>
              <a:defRPr sz="5170"/>
            </a:pPr>
            <a:r>
              <a:t>Cheruku Manjith Kumar Reddy  -    S20210010054</a:t>
            </a:r>
          </a:p>
        </p:txBody>
      </p:sp>
      <p:sp>
        <p:nvSpPr>
          <p:cNvPr id="172" name="Depression Detection using…"/>
          <p:cNvSpPr txBox="1"/>
          <p:nvPr>
            <p:ph type="title"/>
          </p:nvPr>
        </p:nvSpPr>
        <p:spPr>
          <a:xfrm>
            <a:off x="4002717" y="-516590"/>
            <a:ext cx="21971006" cy="4648203"/>
          </a:xfrm>
          <a:prstGeom prst="rect">
            <a:avLst/>
          </a:prstGeom>
        </p:spPr>
        <p:txBody>
          <a:bodyPr/>
          <a:lstStyle/>
          <a:p>
            <a:pPr>
              <a:defRPr b="0" spc="-300">
                <a:blipFill rotWithShape="1">
                  <a:blip r:embed="rId2"/>
                  <a:srcRect l="0" t="0" r="0" b="0"/>
                  <a:stretch>
                    <a:fillRect/>
                  </a:stretch>
                </a:blipFill>
                <a:latin typeface="Impact"/>
                <a:ea typeface="Impact"/>
                <a:cs typeface="Impact"/>
                <a:sym typeface="Impact"/>
              </a:defRPr>
            </a:pPr>
            <a:r>
              <a:t>Depression Detection using </a:t>
            </a:r>
          </a:p>
          <a:p>
            <a:pPr>
              <a:defRPr b="0" spc="-300">
                <a:blipFill rotWithShape="1">
                  <a:blip r:embed="rId2"/>
                  <a:srcRect l="0" t="0" r="0" b="0"/>
                  <a:stretch>
                    <a:fillRect/>
                  </a:stretch>
                </a:blipFill>
                <a:latin typeface="Impact"/>
                <a:ea typeface="Impact"/>
                <a:cs typeface="Impact"/>
                <a:sym typeface="Impact"/>
              </a:defRPr>
            </a:pPr>
            <a:r>
              <a:t>EEG Signals</a:t>
            </a:r>
          </a:p>
        </p:txBody>
      </p:sp>
      <p:pic>
        <p:nvPicPr>
          <p:cNvPr id="17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10614" t="6900" r="18302" b="7486"/>
          <a:stretch>
            <a:fillRect/>
          </a:stretch>
        </p:blipFill>
        <p:spPr>
          <a:xfrm>
            <a:off x="-81747" y="5751526"/>
            <a:ext cx="6819856" cy="8213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fill="norm" stroke="1" extrusionOk="0">
                <a:moveTo>
                  <a:pt x="16262" y="0"/>
                </a:moveTo>
                <a:cubicBezTo>
                  <a:pt x="16163" y="0"/>
                  <a:pt x="16061" y="9"/>
                  <a:pt x="16049" y="25"/>
                </a:cubicBezTo>
                <a:cubicBezTo>
                  <a:pt x="16039" y="39"/>
                  <a:pt x="15996" y="50"/>
                  <a:pt x="15956" y="50"/>
                </a:cubicBezTo>
                <a:cubicBezTo>
                  <a:pt x="15847" y="50"/>
                  <a:pt x="15673" y="192"/>
                  <a:pt x="15574" y="362"/>
                </a:cubicBezTo>
                <a:cubicBezTo>
                  <a:pt x="15494" y="500"/>
                  <a:pt x="15486" y="537"/>
                  <a:pt x="15486" y="783"/>
                </a:cubicBezTo>
                <a:lnTo>
                  <a:pt x="15486" y="1053"/>
                </a:lnTo>
                <a:lnTo>
                  <a:pt x="15355" y="1150"/>
                </a:lnTo>
                <a:cubicBezTo>
                  <a:pt x="15174" y="1285"/>
                  <a:pt x="15113" y="1324"/>
                  <a:pt x="14963" y="1404"/>
                </a:cubicBezTo>
                <a:cubicBezTo>
                  <a:pt x="14892" y="1442"/>
                  <a:pt x="14737" y="1549"/>
                  <a:pt x="14620" y="1641"/>
                </a:cubicBezTo>
                <a:cubicBezTo>
                  <a:pt x="14424" y="1795"/>
                  <a:pt x="14386" y="1813"/>
                  <a:pt x="14124" y="1880"/>
                </a:cubicBezTo>
                <a:cubicBezTo>
                  <a:pt x="13968" y="1919"/>
                  <a:pt x="13833" y="1967"/>
                  <a:pt x="13825" y="1985"/>
                </a:cubicBezTo>
                <a:cubicBezTo>
                  <a:pt x="13817" y="2003"/>
                  <a:pt x="13784" y="2018"/>
                  <a:pt x="13752" y="2018"/>
                </a:cubicBezTo>
                <a:cubicBezTo>
                  <a:pt x="13721" y="2018"/>
                  <a:pt x="13694" y="2030"/>
                  <a:pt x="13694" y="2044"/>
                </a:cubicBezTo>
                <a:cubicBezTo>
                  <a:pt x="13694" y="2057"/>
                  <a:pt x="13654" y="2069"/>
                  <a:pt x="13605" y="2069"/>
                </a:cubicBezTo>
                <a:cubicBezTo>
                  <a:pt x="13556" y="2069"/>
                  <a:pt x="13507" y="2080"/>
                  <a:pt x="13497" y="2094"/>
                </a:cubicBezTo>
                <a:cubicBezTo>
                  <a:pt x="13487" y="2107"/>
                  <a:pt x="13445" y="2119"/>
                  <a:pt x="13404" y="2119"/>
                </a:cubicBezTo>
                <a:cubicBezTo>
                  <a:pt x="13363" y="2119"/>
                  <a:pt x="13305" y="2129"/>
                  <a:pt x="13276" y="2143"/>
                </a:cubicBezTo>
                <a:cubicBezTo>
                  <a:pt x="13169" y="2191"/>
                  <a:pt x="12844" y="2273"/>
                  <a:pt x="12815" y="2259"/>
                </a:cubicBezTo>
                <a:cubicBezTo>
                  <a:pt x="12798" y="2250"/>
                  <a:pt x="12770" y="2196"/>
                  <a:pt x="12751" y="2137"/>
                </a:cubicBezTo>
                <a:cubicBezTo>
                  <a:pt x="12732" y="2079"/>
                  <a:pt x="12695" y="2002"/>
                  <a:pt x="12668" y="1967"/>
                </a:cubicBezTo>
                <a:cubicBezTo>
                  <a:pt x="12640" y="1932"/>
                  <a:pt x="12601" y="1881"/>
                  <a:pt x="12584" y="1854"/>
                </a:cubicBezTo>
                <a:cubicBezTo>
                  <a:pt x="12566" y="1826"/>
                  <a:pt x="12462" y="1765"/>
                  <a:pt x="12352" y="1717"/>
                </a:cubicBezTo>
                <a:lnTo>
                  <a:pt x="12153" y="1629"/>
                </a:lnTo>
                <a:lnTo>
                  <a:pt x="12032" y="1674"/>
                </a:lnTo>
                <a:cubicBezTo>
                  <a:pt x="11881" y="1731"/>
                  <a:pt x="11650" y="1910"/>
                  <a:pt x="11678" y="1948"/>
                </a:cubicBezTo>
                <a:cubicBezTo>
                  <a:pt x="11689" y="1963"/>
                  <a:pt x="11686" y="1969"/>
                  <a:pt x="11669" y="1960"/>
                </a:cubicBezTo>
                <a:cubicBezTo>
                  <a:pt x="11634" y="1942"/>
                  <a:pt x="11568" y="2047"/>
                  <a:pt x="11568" y="2122"/>
                </a:cubicBezTo>
                <a:cubicBezTo>
                  <a:pt x="11568" y="2184"/>
                  <a:pt x="11486" y="2321"/>
                  <a:pt x="11448" y="2321"/>
                </a:cubicBezTo>
                <a:cubicBezTo>
                  <a:pt x="11432" y="2321"/>
                  <a:pt x="11382" y="2349"/>
                  <a:pt x="11337" y="2384"/>
                </a:cubicBezTo>
                <a:cubicBezTo>
                  <a:pt x="11204" y="2486"/>
                  <a:pt x="11173" y="2468"/>
                  <a:pt x="11174" y="2289"/>
                </a:cubicBezTo>
                <a:cubicBezTo>
                  <a:pt x="11174" y="2144"/>
                  <a:pt x="11223" y="1968"/>
                  <a:pt x="11274" y="1926"/>
                </a:cubicBezTo>
                <a:cubicBezTo>
                  <a:pt x="11286" y="1916"/>
                  <a:pt x="11296" y="1889"/>
                  <a:pt x="11296" y="1866"/>
                </a:cubicBezTo>
                <a:cubicBezTo>
                  <a:pt x="11296" y="1843"/>
                  <a:pt x="11337" y="1788"/>
                  <a:pt x="11389" y="1743"/>
                </a:cubicBezTo>
                <a:cubicBezTo>
                  <a:pt x="11523" y="1626"/>
                  <a:pt x="11534" y="1522"/>
                  <a:pt x="11429" y="1362"/>
                </a:cubicBezTo>
                <a:cubicBezTo>
                  <a:pt x="11334" y="1217"/>
                  <a:pt x="11046" y="983"/>
                  <a:pt x="10963" y="983"/>
                </a:cubicBezTo>
                <a:cubicBezTo>
                  <a:pt x="10930" y="983"/>
                  <a:pt x="10849" y="907"/>
                  <a:pt x="10749" y="782"/>
                </a:cubicBezTo>
                <a:cubicBezTo>
                  <a:pt x="10661" y="670"/>
                  <a:pt x="10553" y="556"/>
                  <a:pt x="10509" y="527"/>
                </a:cubicBezTo>
                <a:cubicBezTo>
                  <a:pt x="10387" y="448"/>
                  <a:pt x="10078" y="303"/>
                  <a:pt x="10033" y="303"/>
                </a:cubicBezTo>
                <a:cubicBezTo>
                  <a:pt x="10011" y="303"/>
                  <a:pt x="9984" y="290"/>
                  <a:pt x="9974" y="277"/>
                </a:cubicBezTo>
                <a:cubicBezTo>
                  <a:pt x="9939" y="229"/>
                  <a:pt x="9816" y="252"/>
                  <a:pt x="9574" y="350"/>
                </a:cubicBezTo>
                <a:cubicBezTo>
                  <a:pt x="9434" y="407"/>
                  <a:pt x="9292" y="486"/>
                  <a:pt x="9235" y="540"/>
                </a:cubicBezTo>
                <a:cubicBezTo>
                  <a:pt x="9151" y="619"/>
                  <a:pt x="9140" y="651"/>
                  <a:pt x="9140" y="771"/>
                </a:cubicBezTo>
                <a:cubicBezTo>
                  <a:pt x="9140" y="855"/>
                  <a:pt x="9120" y="934"/>
                  <a:pt x="9091" y="971"/>
                </a:cubicBezTo>
                <a:cubicBezTo>
                  <a:pt x="9064" y="1004"/>
                  <a:pt x="9052" y="1047"/>
                  <a:pt x="9064" y="1065"/>
                </a:cubicBezTo>
                <a:cubicBezTo>
                  <a:pt x="9077" y="1083"/>
                  <a:pt x="9077" y="1088"/>
                  <a:pt x="9063" y="1078"/>
                </a:cubicBezTo>
                <a:cubicBezTo>
                  <a:pt x="9011" y="1039"/>
                  <a:pt x="8723" y="1464"/>
                  <a:pt x="8606" y="1753"/>
                </a:cubicBezTo>
                <a:cubicBezTo>
                  <a:pt x="8578" y="1823"/>
                  <a:pt x="8520" y="1904"/>
                  <a:pt x="8476" y="1933"/>
                </a:cubicBezTo>
                <a:cubicBezTo>
                  <a:pt x="8390" y="1991"/>
                  <a:pt x="8389" y="1983"/>
                  <a:pt x="8509" y="2341"/>
                </a:cubicBezTo>
                <a:cubicBezTo>
                  <a:pt x="8544" y="2446"/>
                  <a:pt x="8545" y="2493"/>
                  <a:pt x="8518" y="2559"/>
                </a:cubicBezTo>
                <a:cubicBezTo>
                  <a:pt x="8457" y="2705"/>
                  <a:pt x="8422" y="2724"/>
                  <a:pt x="8209" y="2724"/>
                </a:cubicBezTo>
                <a:cubicBezTo>
                  <a:pt x="8031" y="2724"/>
                  <a:pt x="8014" y="2720"/>
                  <a:pt x="8014" y="2670"/>
                </a:cubicBezTo>
                <a:cubicBezTo>
                  <a:pt x="8014" y="2588"/>
                  <a:pt x="7883" y="2462"/>
                  <a:pt x="7751" y="2416"/>
                </a:cubicBezTo>
                <a:cubicBezTo>
                  <a:pt x="7687" y="2394"/>
                  <a:pt x="7581" y="2356"/>
                  <a:pt x="7514" y="2333"/>
                </a:cubicBezTo>
                <a:cubicBezTo>
                  <a:pt x="7420" y="2300"/>
                  <a:pt x="7375" y="2264"/>
                  <a:pt x="7318" y="2169"/>
                </a:cubicBezTo>
                <a:cubicBezTo>
                  <a:pt x="7277" y="2101"/>
                  <a:pt x="7236" y="2051"/>
                  <a:pt x="7224" y="2057"/>
                </a:cubicBezTo>
                <a:cubicBezTo>
                  <a:pt x="7212" y="2063"/>
                  <a:pt x="7204" y="2048"/>
                  <a:pt x="7206" y="2024"/>
                </a:cubicBezTo>
                <a:cubicBezTo>
                  <a:pt x="7209" y="1989"/>
                  <a:pt x="7181" y="1979"/>
                  <a:pt x="7080" y="1973"/>
                </a:cubicBezTo>
                <a:cubicBezTo>
                  <a:pt x="6967" y="1966"/>
                  <a:pt x="6948" y="1972"/>
                  <a:pt x="6916" y="2030"/>
                </a:cubicBezTo>
                <a:cubicBezTo>
                  <a:pt x="6886" y="2085"/>
                  <a:pt x="6890" y="2113"/>
                  <a:pt x="6946" y="2208"/>
                </a:cubicBezTo>
                <a:cubicBezTo>
                  <a:pt x="6982" y="2271"/>
                  <a:pt x="7012" y="2333"/>
                  <a:pt x="7012" y="2346"/>
                </a:cubicBezTo>
                <a:cubicBezTo>
                  <a:pt x="7012" y="2379"/>
                  <a:pt x="6899" y="2379"/>
                  <a:pt x="6875" y="2346"/>
                </a:cubicBezTo>
                <a:cubicBezTo>
                  <a:pt x="6864" y="2332"/>
                  <a:pt x="6728" y="2321"/>
                  <a:pt x="6571" y="2321"/>
                </a:cubicBezTo>
                <a:cubicBezTo>
                  <a:pt x="6413" y="2321"/>
                  <a:pt x="6277" y="2309"/>
                  <a:pt x="6267" y="2295"/>
                </a:cubicBezTo>
                <a:cubicBezTo>
                  <a:pt x="6238" y="2257"/>
                  <a:pt x="6076" y="2265"/>
                  <a:pt x="5998" y="2308"/>
                </a:cubicBezTo>
                <a:cubicBezTo>
                  <a:pt x="5933" y="2343"/>
                  <a:pt x="5927" y="2341"/>
                  <a:pt x="5867" y="2273"/>
                </a:cubicBezTo>
                <a:cubicBezTo>
                  <a:pt x="5807" y="2206"/>
                  <a:pt x="5541" y="2110"/>
                  <a:pt x="5414" y="2110"/>
                </a:cubicBezTo>
                <a:cubicBezTo>
                  <a:pt x="5391" y="2110"/>
                  <a:pt x="5372" y="2101"/>
                  <a:pt x="5372" y="2089"/>
                </a:cubicBezTo>
                <a:cubicBezTo>
                  <a:pt x="5372" y="2078"/>
                  <a:pt x="5345" y="2069"/>
                  <a:pt x="5311" y="2069"/>
                </a:cubicBezTo>
                <a:cubicBezTo>
                  <a:pt x="5278" y="2069"/>
                  <a:pt x="5251" y="2057"/>
                  <a:pt x="5251" y="2044"/>
                </a:cubicBezTo>
                <a:cubicBezTo>
                  <a:pt x="5251" y="2030"/>
                  <a:pt x="5224" y="2018"/>
                  <a:pt x="5192" y="2018"/>
                </a:cubicBezTo>
                <a:cubicBezTo>
                  <a:pt x="5160" y="2018"/>
                  <a:pt x="5130" y="2006"/>
                  <a:pt x="5124" y="1991"/>
                </a:cubicBezTo>
                <a:cubicBezTo>
                  <a:pt x="5118" y="1977"/>
                  <a:pt x="5033" y="1958"/>
                  <a:pt x="4936" y="1950"/>
                </a:cubicBezTo>
                <a:cubicBezTo>
                  <a:pt x="4806" y="1939"/>
                  <a:pt x="4750" y="1922"/>
                  <a:pt x="4724" y="1886"/>
                </a:cubicBezTo>
                <a:cubicBezTo>
                  <a:pt x="4675" y="1818"/>
                  <a:pt x="4483" y="1741"/>
                  <a:pt x="4365" y="1741"/>
                </a:cubicBezTo>
                <a:cubicBezTo>
                  <a:pt x="4266" y="1741"/>
                  <a:pt x="4135" y="1802"/>
                  <a:pt x="3891" y="1962"/>
                </a:cubicBezTo>
                <a:cubicBezTo>
                  <a:pt x="3749" y="2055"/>
                  <a:pt x="3640" y="2223"/>
                  <a:pt x="3640" y="2347"/>
                </a:cubicBezTo>
                <a:cubicBezTo>
                  <a:pt x="3640" y="2448"/>
                  <a:pt x="3736" y="2750"/>
                  <a:pt x="3768" y="2750"/>
                </a:cubicBezTo>
                <a:cubicBezTo>
                  <a:pt x="3781" y="2750"/>
                  <a:pt x="3792" y="2766"/>
                  <a:pt x="3792" y="2786"/>
                </a:cubicBezTo>
                <a:cubicBezTo>
                  <a:pt x="3792" y="2833"/>
                  <a:pt x="3937" y="2926"/>
                  <a:pt x="4010" y="2926"/>
                </a:cubicBezTo>
                <a:cubicBezTo>
                  <a:pt x="4041" y="2926"/>
                  <a:pt x="4066" y="2938"/>
                  <a:pt x="4066" y="2952"/>
                </a:cubicBezTo>
                <a:cubicBezTo>
                  <a:pt x="4066" y="2994"/>
                  <a:pt x="4137" y="2980"/>
                  <a:pt x="4335" y="2900"/>
                </a:cubicBezTo>
                <a:lnTo>
                  <a:pt x="4525" y="2824"/>
                </a:lnTo>
                <a:lnTo>
                  <a:pt x="4652" y="2897"/>
                </a:lnTo>
                <a:cubicBezTo>
                  <a:pt x="4722" y="2937"/>
                  <a:pt x="4805" y="2994"/>
                  <a:pt x="4835" y="3022"/>
                </a:cubicBezTo>
                <a:cubicBezTo>
                  <a:pt x="4890" y="3073"/>
                  <a:pt x="4889" y="3076"/>
                  <a:pt x="4761" y="3179"/>
                </a:cubicBezTo>
                <a:cubicBezTo>
                  <a:pt x="4690" y="3237"/>
                  <a:pt x="4594" y="3299"/>
                  <a:pt x="4550" y="3318"/>
                </a:cubicBezTo>
                <a:cubicBezTo>
                  <a:pt x="4436" y="3367"/>
                  <a:pt x="4278" y="3523"/>
                  <a:pt x="4278" y="3587"/>
                </a:cubicBezTo>
                <a:cubicBezTo>
                  <a:pt x="4278" y="3617"/>
                  <a:pt x="4293" y="3683"/>
                  <a:pt x="4311" y="3732"/>
                </a:cubicBezTo>
                <a:cubicBezTo>
                  <a:pt x="4329" y="3782"/>
                  <a:pt x="4356" y="3855"/>
                  <a:pt x="4371" y="3896"/>
                </a:cubicBezTo>
                <a:cubicBezTo>
                  <a:pt x="4386" y="3937"/>
                  <a:pt x="4392" y="3976"/>
                  <a:pt x="4384" y="3983"/>
                </a:cubicBezTo>
                <a:cubicBezTo>
                  <a:pt x="4376" y="3989"/>
                  <a:pt x="4287" y="3973"/>
                  <a:pt x="4184" y="3946"/>
                </a:cubicBezTo>
                <a:cubicBezTo>
                  <a:pt x="4044" y="3910"/>
                  <a:pt x="3978" y="3876"/>
                  <a:pt x="3918" y="3809"/>
                </a:cubicBezTo>
                <a:cubicBezTo>
                  <a:pt x="3821" y="3702"/>
                  <a:pt x="3805" y="3693"/>
                  <a:pt x="3526" y="3589"/>
                </a:cubicBezTo>
                <a:cubicBezTo>
                  <a:pt x="3263" y="3491"/>
                  <a:pt x="3079" y="3482"/>
                  <a:pt x="2915" y="3558"/>
                </a:cubicBezTo>
                <a:cubicBezTo>
                  <a:pt x="2805" y="3610"/>
                  <a:pt x="2729" y="3704"/>
                  <a:pt x="2729" y="3790"/>
                </a:cubicBezTo>
                <a:cubicBezTo>
                  <a:pt x="2729" y="3815"/>
                  <a:pt x="2716" y="3834"/>
                  <a:pt x="2699" y="3834"/>
                </a:cubicBezTo>
                <a:cubicBezTo>
                  <a:pt x="2683" y="3834"/>
                  <a:pt x="2669" y="3863"/>
                  <a:pt x="2669" y="3896"/>
                </a:cubicBezTo>
                <a:cubicBezTo>
                  <a:pt x="2669" y="4008"/>
                  <a:pt x="2782" y="4178"/>
                  <a:pt x="2928" y="4284"/>
                </a:cubicBezTo>
                <a:lnTo>
                  <a:pt x="3072" y="4390"/>
                </a:lnTo>
                <a:lnTo>
                  <a:pt x="3367" y="4390"/>
                </a:lnTo>
                <a:cubicBezTo>
                  <a:pt x="3616" y="4390"/>
                  <a:pt x="3676" y="4382"/>
                  <a:pt x="3741" y="4340"/>
                </a:cubicBezTo>
                <a:cubicBezTo>
                  <a:pt x="3874" y="4253"/>
                  <a:pt x="4028" y="4272"/>
                  <a:pt x="4267" y="4405"/>
                </a:cubicBezTo>
                <a:cubicBezTo>
                  <a:pt x="4382" y="4470"/>
                  <a:pt x="4496" y="4528"/>
                  <a:pt x="4521" y="4536"/>
                </a:cubicBezTo>
                <a:cubicBezTo>
                  <a:pt x="4623" y="4567"/>
                  <a:pt x="5235" y="4931"/>
                  <a:pt x="5309" y="5005"/>
                </a:cubicBezTo>
                <a:cubicBezTo>
                  <a:pt x="5331" y="5028"/>
                  <a:pt x="5367" y="5045"/>
                  <a:pt x="5390" y="5045"/>
                </a:cubicBezTo>
                <a:cubicBezTo>
                  <a:pt x="5413" y="5045"/>
                  <a:pt x="5433" y="5057"/>
                  <a:pt x="5433" y="5071"/>
                </a:cubicBezTo>
                <a:cubicBezTo>
                  <a:pt x="5433" y="5085"/>
                  <a:pt x="5452" y="5096"/>
                  <a:pt x="5478" y="5096"/>
                </a:cubicBezTo>
                <a:cubicBezTo>
                  <a:pt x="5503" y="5096"/>
                  <a:pt x="5524" y="5106"/>
                  <a:pt x="5524" y="5117"/>
                </a:cubicBezTo>
                <a:cubicBezTo>
                  <a:pt x="5524" y="5160"/>
                  <a:pt x="5847" y="5276"/>
                  <a:pt x="5924" y="5260"/>
                </a:cubicBezTo>
                <a:cubicBezTo>
                  <a:pt x="6052" y="5233"/>
                  <a:pt x="6338" y="5330"/>
                  <a:pt x="6462" y="5443"/>
                </a:cubicBezTo>
                <a:cubicBezTo>
                  <a:pt x="6560" y="5532"/>
                  <a:pt x="6648" y="5707"/>
                  <a:pt x="6648" y="5812"/>
                </a:cubicBezTo>
                <a:cubicBezTo>
                  <a:pt x="6648" y="5862"/>
                  <a:pt x="6263" y="5834"/>
                  <a:pt x="6162" y="5778"/>
                </a:cubicBezTo>
                <a:cubicBezTo>
                  <a:pt x="6120" y="5754"/>
                  <a:pt x="6041" y="5721"/>
                  <a:pt x="5986" y="5703"/>
                </a:cubicBezTo>
                <a:cubicBezTo>
                  <a:pt x="5867" y="5663"/>
                  <a:pt x="5769" y="5554"/>
                  <a:pt x="5769" y="5464"/>
                </a:cubicBezTo>
                <a:cubicBezTo>
                  <a:pt x="5769" y="5391"/>
                  <a:pt x="5547" y="5171"/>
                  <a:pt x="5475" y="5171"/>
                </a:cubicBezTo>
                <a:cubicBezTo>
                  <a:pt x="5452" y="5171"/>
                  <a:pt x="5433" y="5160"/>
                  <a:pt x="5433" y="5146"/>
                </a:cubicBezTo>
                <a:cubicBezTo>
                  <a:pt x="5433" y="5132"/>
                  <a:pt x="5335" y="5121"/>
                  <a:pt x="5204" y="5121"/>
                </a:cubicBezTo>
                <a:cubicBezTo>
                  <a:pt x="5072" y="5121"/>
                  <a:pt x="4977" y="5132"/>
                  <a:pt x="4977" y="5146"/>
                </a:cubicBezTo>
                <a:cubicBezTo>
                  <a:pt x="4977" y="5160"/>
                  <a:pt x="4931" y="5171"/>
                  <a:pt x="4876" y="5171"/>
                </a:cubicBezTo>
                <a:cubicBezTo>
                  <a:pt x="4820" y="5171"/>
                  <a:pt x="4719" y="5195"/>
                  <a:pt x="4650" y="5223"/>
                </a:cubicBezTo>
                <a:cubicBezTo>
                  <a:pt x="4580" y="5250"/>
                  <a:pt x="4503" y="5273"/>
                  <a:pt x="4477" y="5273"/>
                </a:cubicBezTo>
                <a:cubicBezTo>
                  <a:pt x="4451" y="5273"/>
                  <a:pt x="4370" y="5318"/>
                  <a:pt x="4297" y="5374"/>
                </a:cubicBezTo>
                <a:cubicBezTo>
                  <a:pt x="4215" y="5437"/>
                  <a:pt x="4136" y="5474"/>
                  <a:pt x="4087" y="5474"/>
                </a:cubicBezTo>
                <a:cubicBezTo>
                  <a:pt x="4044" y="5474"/>
                  <a:pt x="3999" y="5486"/>
                  <a:pt x="3989" y="5500"/>
                </a:cubicBezTo>
                <a:cubicBezTo>
                  <a:pt x="3978" y="5514"/>
                  <a:pt x="3926" y="5525"/>
                  <a:pt x="3869" y="5525"/>
                </a:cubicBezTo>
                <a:cubicBezTo>
                  <a:pt x="3813" y="5525"/>
                  <a:pt x="3757" y="5536"/>
                  <a:pt x="3747" y="5550"/>
                </a:cubicBezTo>
                <a:cubicBezTo>
                  <a:pt x="3737" y="5564"/>
                  <a:pt x="3666" y="5575"/>
                  <a:pt x="3589" y="5575"/>
                </a:cubicBezTo>
                <a:cubicBezTo>
                  <a:pt x="3459" y="5575"/>
                  <a:pt x="3434" y="5564"/>
                  <a:pt x="3258" y="5424"/>
                </a:cubicBezTo>
                <a:cubicBezTo>
                  <a:pt x="3082" y="5284"/>
                  <a:pt x="3058" y="5273"/>
                  <a:pt x="2928" y="5273"/>
                </a:cubicBezTo>
                <a:cubicBezTo>
                  <a:pt x="2774" y="5273"/>
                  <a:pt x="2575" y="5344"/>
                  <a:pt x="2509" y="5422"/>
                </a:cubicBezTo>
                <a:cubicBezTo>
                  <a:pt x="2486" y="5449"/>
                  <a:pt x="2433" y="5485"/>
                  <a:pt x="2389" y="5501"/>
                </a:cubicBezTo>
                <a:cubicBezTo>
                  <a:pt x="2345" y="5518"/>
                  <a:pt x="2275" y="5585"/>
                  <a:pt x="2232" y="5652"/>
                </a:cubicBezTo>
                <a:cubicBezTo>
                  <a:pt x="2167" y="5751"/>
                  <a:pt x="2153" y="5804"/>
                  <a:pt x="2152" y="5965"/>
                </a:cubicBezTo>
                <a:cubicBezTo>
                  <a:pt x="2152" y="6232"/>
                  <a:pt x="2246" y="6381"/>
                  <a:pt x="2494" y="6506"/>
                </a:cubicBezTo>
                <a:cubicBezTo>
                  <a:pt x="2592" y="6556"/>
                  <a:pt x="2638" y="6562"/>
                  <a:pt x="2828" y="6552"/>
                </a:cubicBezTo>
                <a:cubicBezTo>
                  <a:pt x="2949" y="6546"/>
                  <a:pt x="3104" y="6527"/>
                  <a:pt x="3170" y="6510"/>
                </a:cubicBezTo>
                <a:cubicBezTo>
                  <a:pt x="3237" y="6494"/>
                  <a:pt x="3339" y="6472"/>
                  <a:pt x="3398" y="6461"/>
                </a:cubicBezTo>
                <a:cubicBezTo>
                  <a:pt x="3456" y="6451"/>
                  <a:pt x="3538" y="6427"/>
                  <a:pt x="3580" y="6408"/>
                </a:cubicBezTo>
                <a:cubicBezTo>
                  <a:pt x="3673" y="6366"/>
                  <a:pt x="3865" y="6333"/>
                  <a:pt x="4126" y="6316"/>
                </a:cubicBezTo>
                <a:lnTo>
                  <a:pt x="4324" y="6304"/>
                </a:lnTo>
                <a:lnTo>
                  <a:pt x="4393" y="6394"/>
                </a:lnTo>
                <a:cubicBezTo>
                  <a:pt x="4447" y="6464"/>
                  <a:pt x="4461" y="6520"/>
                  <a:pt x="4461" y="6660"/>
                </a:cubicBezTo>
                <a:cubicBezTo>
                  <a:pt x="4461" y="6827"/>
                  <a:pt x="4452" y="6848"/>
                  <a:pt x="4309" y="7047"/>
                </a:cubicBezTo>
                <a:cubicBezTo>
                  <a:pt x="4225" y="7163"/>
                  <a:pt x="4157" y="7274"/>
                  <a:pt x="4157" y="7294"/>
                </a:cubicBezTo>
                <a:cubicBezTo>
                  <a:pt x="4157" y="7315"/>
                  <a:pt x="4145" y="7343"/>
                  <a:pt x="4129" y="7356"/>
                </a:cubicBezTo>
                <a:cubicBezTo>
                  <a:pt x="4113" y="7369"/>
                  <a:pt x="4094" y="7498"/>
                  <a:pt x="4086" y="7644"/>
                </a:cubicBezTo>
                <a:cubicBezTo>
                  <a:pt x="4071" y="7941"/>
                  <a:pt x="4042" y="8099"/>
                  <a:pt x="4003" y="8099"/>
                </a:cubicBezTo>
                <a:cubicBezTo>
                  <a:pt x="3989" y="8099"/>
                  <a:pt x="3860" y="8047"/>
                  <a:pt x="3717" y="7984"/>
                </a:cubicBezTo>
                <a:cubicBezTo>
                  <a:pt x="3347" y="7822"/>
                  <a:pt x="3214" y="7789"/>
                  <a:pt x="2992" y="7805"/>
                </a:cubicBezTo>
                <a:cubicBezTo>
                  <a:pt x="2633" y="7829"/>
                  <a:pt x="2583" y="7844"/>
                  <a:pt x="2416" y="7981"/>
                </a:cubicBezTo>
                <a:cubicBezTo>
                  <a:pt x="2193" y="8164"/>
                  <a:pt x="2152" y="8237"/>
                  <a:pt x="2152" y="8443"/>
                </a:cubicBezTo>
                <a:cubicBezTo>
                  <a:pt x="2153" y="8652"/>
                  <a:pt x="2220" y="8788"/>
                  <a:pt x="2385" y="8918"/>
                </a:cubicBezTo>
                <a:cubicBezTo>
                  <a:pt x="2552" y="9050"/>
                  <a:pt x="2665" y="9082"/>
                  <a:pt x="2965" y="9082"/>
                </a:cubicBezTo>
                <a:cubicBezTo>
                  <a:pt x="3209" y="9082"/>
                  <a:pt x="3233" y="9078"/>
                  <a:pt x="3381" y="8997"/>
                </a:cubicBezTo>
                <a:cubicBezTo>
                  <a:pt x="3467" y="8949"/>
                  <a:pt x="3594" y="8858"/>
                  <a:pt x="3665" y="8794"/>
                </a:cubicBezTo>
                <a:cubicBezTo>
                  <a:pt x="3775" y="8695"/>
                  <a:pt x="3810" y="8679"/>
                  <a:pt x="3913" y="8679"/>
                </a:cubicBezTo>
                <a:cubicBezTo>
                  <a:pt x="3979" y="8679"/>
                  <a:pt x="4041" y="8690"/>
                  <a:pt x="4051" y="8704"/>
                </a:cubicBezTo>
                <a:cubicBezTo>
                  <a:pt x="4062" y="8718"/>
                  <a:pt x="4130" y="8729"/>
                  <a:pt x="4203" y="8729"/>
                </a:cubicBezTo>
                <a:cubicBezTo>
                  <a:pt x="4276" y="8729"/>
                  <a:pt x="4344" y="8741"/>
                  <a:pt x="4354" y="8754"/>
                </a:cubicBezTo>
                <a:cubicBezTo>
                  <a:pt x="4364" y="8768"/>
                  <a:pt x="4431" y="8779"/>
                  <a:pt x="4501" y="8779"/>
                </a:cubicBezTo>
                <a:cubicBezTo>
                  <a:pt x="4629" y="8779"/>
                  <a:pt x="4930" y="8858"/>
                  <a:pt x="4988" y="8906"/>
                </a:cubicBezTo>
                <a:cubicBezTo>
                  <a:pt x="5006" y="8921"/>
                  <a:pt x="5206" y="8931"/>
                  <a:pt x="5475" y="8931"/>
                </a:cubicBezTo>
                <a:cubicBezTo>
                  <a:pt x="5746" y="8931"/>
                  <a:pt x="5968" y="8943"/>
                  <a:pt x="6027" y="8961"/>
                </a:cubicBezTo>
                <a:cubicBezTo>
                  <a:pt x="6108" y="8986"/>
                  <a:pt x="6139" y="8983"/>
                  <a:pt x="6202" y="8949"/>
                </a:cubicBezTo>
                <a:cubicBezTo>
                  <a:pt x="6281" y="8905"/>
                  <a:pt x="6406" y="8674"/>
                  <a:pt x="6406" y="8568"/>
                </a:cubicBezTo>
                <a:cubicBezTo>
                  <a:pt x="6406" y="8535"/>
                  <a:pt x="6426" y="8494"/>
                  <a:pt x="6451" y="8477"/>
                </a:cubicBezTo>
                <a:cubicBezTo>
                  <a:pt x="6514" y="8433"/>
                  <a:pt x="6560" y="8470"/>
                  <a:pt x="6646" y="8633"/>
                </a:cubicBezTo>
                <a:cubicBezTo>
                  <a:pt x="6685" y="8707"/>
                  <a:pt x="6770" y="8861"/>
                  <a:pt x="6834" y="8977"/>
                </a:cubicBezTo>
                <a:cubicBezTo>
                  <a:pt x="6899" y="9092"/>
                  <a:pt x="6951" y="9201"/>
                  <a:pt x="6951" y="9219"/>
                </a:cubicBezTo>
                <a:cubicBezTo>
                  <a:pt x="6951" y="9237"/>
                  <a:pt x="6978" y="9272"/>
                  <a:pt x="7012" y="9297"/>
                </a:cubicBezTo>
                <a:cubicBezTo>
                  <a:pt x="7045" y="9322"/>
                  <a:pt x="7073" y="9358"/>
                  <a:pt x="7073" y="9376"/>
                </a:cubicBezTo>
                <a:cubicBezTo>
                  <a:pt x="7073" y="9428"/>
                  <a:pt x="7468" y="10066"/>
                  <a:pt x="7500" y="10066"/>
                </a:cubicBezTo>
                <a:cubicBezTo>
                  <a:pt x="7516" y="10066"/>
                  <a:pt x="7529" y="10083"/>
                  <a:pt x="7529" y="10104"/>
                </a:cubicBezTo>
                <a:cubicBezTo>
                  <a:pt x="7529" y="10125"/>
                  <a:pt x="7538" y="10142"/>
                  <a:pt x="7551" y="10142"/>
                </a:cubicBezTo>
                <a:cubicBezTo>
                  <a:pt x="7563" y="10142"/>
                  <a:pt x="7592" y="10176"/>
                  <a:pt x="7614" y="10218"/>
                </a:cubicBezTo>
                <a:cubicBezTo>
                  <a:pt x="7637" y="10260"/>
                  <a:pt x="7669" y="10286"/>
                  <a:pt x="7687" y="10277"/>
                </a:cubicBezTo>
                <a:cubicBezTo>
                  <a:pt x="7707" y="10267"/>
                  <a:pt x="7711" y="10272"/>
                  <a:pt x="7697" y="10291"/>
                </a:cubicBezTo>
                <a:cubicBezTo>
                  <a:pt x="7685" y="10308"/>
                  <a:pt x="7694" y="10341"/>
                  <a:pt x="7719" y="10365"/>
                </a:cubicBezTo>
                <a:cubicBezTo>
                  <a:pt x="7743" y="10388"/>
                  <a:pt x="7820" y="10485"/>
                  <a:pt x="7889" y="10580"/>
                </a:cubicBezTo>
                <a:cubicBezTo>
                  <a:pt x="8002" y="10736"/>
                  <a:pt x="8014" y="10769"/>
                  <a:pt x="8014" y="10919"/>
                </a:cubicBezTo>
                <a:cubicBezTo>
                  <a:pt x="8014" y="11014"/>
                  <a:pt x="7990" y="11146"/>
                  <a:pt x="7957" y="11226"/>
                </a:cubicBezTo>
                <a:cubicBezTo>
                  <a:pt x="7903" y="11361"/>
                  <a:pt x="7846" y="11518"/>
                  <a:pt x="7707" y="11915"/>
                </a:cubicBezTo>
                <a:cubicBezTo>
                  <a:pt x="7672" y="12015"/>
                  <a:pt x="7632" y="12124"/>
                  <a:pt x="7617" y="12156"/>
                </a:cubicBezTo>
                <a:cubicBezTo>
                  <a:pt x="7602" y="12188"/>
                  <a:pt x="7589" y="12235"/>
                  <a:pt x="7589" y="12262"/>
                </a:cubicBezTo>
                <a:cubicBezTo>
                  <a:pt x="7589" y="12289"/>
                  <a:pt x="7576" y="12312"/>
                  <a:pt x="7559" y="12312"/>
                </a:cubicBezTo>
                <a:cubicBezTo>
                  <a:pt x="7542" y="12312"/>
                  <a:pt x="7529" y="12333"/>
                  <a:pt x="7529" y="12359"/>
                </a:cubicBezTo>
                <a:cubicBezTo>
                  <a:pt x="7529" y="12385"/>
                  <a:pt x="7462" y="12519"/>
                  <a:pt x="7381" y="12656"/>
                </a:cubicBezTo>
                <a:cubicBezTo>
                  <a:pt x="7266" y="12847"/>
                  <a:pt x="7187" y="12941"/>
                  <a:pt x="7038" y="13063"/>
                </a:cubicBezTo>
                <a:cubicBezTo>
                  <a:pt x="6850" y="13215"/>
                  <a:pt x="6808" y="13235"/>
                  <a:pt x="6401" y="13360"/>
                </a:cubicBezTo>
                <a:cubicBezTo>
                  <a:pt x="6340" y="13379"/>
                  <a:pt x="6239" y="13418"/>
                  <a:pt x="6179" y="13447"/>
                </a:cubicBezTo>
                <a:cubicBezTo>
                  <a:pt x="6118" y="13475"/>
                  <a:pt x="6048" y="13498"/>
                  <a:pt x="6024" y="13498"/>
                </a:cubicBezTo>
                <a:cubicBezTo>
                  <a:pt x="5999" y="13498"/>
                  <a:pt x="5980" y="13509"/>
                  <a:pt x="5980" y="13523"/>
                </a:cubicBezTo>
                <a:cubicBezTo>
                  <a:pt x="5980" y="13537"/>
                  <a:pt x="5954" y="13548"/>
                  <a:pt x="5924" y="13548"/>
                </a:cubicBezTo>
                <a:cubicBezTo>
                  <a:pt x="5893" y="13548"/>
                  <a:pt x="5805" y="13582"/>
                  <a:pt x="5726" y="13624"/>
                </a:cubicBezTo>
                <a:cubicBezTo>
                  <a:pt x="5647" y="13666"/>
                  <a:pt x="5503" y="13735"/>
                  <a:pt x="5408" y="13777"/>
                </a:cubicBezTo>
                <a:cubicBezTo>
                  <a:pt x="5313" y="13818"/>
                  <a:pt x="5168" y="13888"/>
                  <a:pt x="5084" y="13931"/>
                </a:cubicBezTo>
                <a:cubicBezTo>
                  <a:pt x="4916" y="14018"/>
                  <a:pt x="3930" y="14431"/>
                  <a:pt x="3891" y="14431"/>
                </a:cubicBezTo>
                <a:cubicBezTo>
                  <a:pt x="3877" y="14431"/>
                  <a:pt x="3819" y="14465"/>
                  <a:pt x="3761" y="14506"/>
                </a:cubicBezTo>
                <a:cubicBezTo>
                  <a:pt x="3703" y="14547"/>
                  <a:pt x="3631" y="14581"/>
                  <a:pt x="3602" y="14581"/>
                </a:cubicBezTo>
                <a:cubicBezTo>
                  <a:pt x="3572" y="14582"/>
                  <a:pt x="3550" y="14593"/>
                  <a:pt x="3550" y="14607"/>
                </a:cubicBezTo>
                <a:cubicBezTo>
                  <a:pt x="3550" y="14621"/>
                  <a:pt x="3531" y="14633"/>
                  <a:pt x="3508" y="14633"/>
                </a:cubicBezTo>
                <a:cubicBezTo>
                  <a:pt x="3486" y="14633"/>
                  <a:pt x="3442" y="14657"/>
                  <a:pt x="3410" y="14687"/>
                </a:cubicBezTo>
                <a:cubicBezTo>
                  <a:pt x="3379" y="14716"/>
                  <a:pt x="3262" y="14789"/>
                  <a:pt x="3153" y="14848"/>
                </a:cubicBezTo>
                <a:cubicBezTo>
                  <a:pt x="3044" y="14908"/>
                  <a:pt x="2936" y="14975"/>
                  <a:pt x="2913" y="14998"/>
                </a:cubicBezTo>
                <a:cubicBezTo>
                  <a:pt x="2890" y="15021"/>
                  <a:pt x="2795" y="15081"/>
                  <a:pt x="2702" y="15131"/>
                </a:cubicBezTo>
                <a:cubicBezTo>
                  <a:pt x="2609" y="15182"/>
                  <a:pt x="2496" y="15254"/>
                  <a:pt x="2452" y="15291"/>
                </a:cubicBezTo>
                <a:cubicBezTo>
                  <a:pt x="2408" y="15328"/>
                  <a:pt x="2292" y="15390"/>
                  <a:pt x="2194" y="15429"/>
                </a:cubicBezTo>
                <a:cubicBezTo>
                  <a:pt x="2060" y="15481"/>
                  <a:pt x="1912" y="15583"/>
                  <a:pt x="1598" y="15840"/>
                </a:cubicBezTo>
                <a:cubicBezTo>
                  <a:pt x="1368" y="16028"/>
                  <a:pt x="1180" y="16196"/>
                  <a:pt x="1180" y="16215"/>
                </a:cubicBezTo>
                <a:cubicBezTo>
                  <a:pt x="1180" y="16233"/>
                  <a:pt x="1156" y="16267"/>
                  <a:pt x="1127" y="16292"/>
                </a:cubicBezTo>
                <a:cubicBezTo>
                  <a:pt x="1097" y="16316"/>
                  <a:pt x="1058" y="16368"/>
                  <a:pt x="1037" y="16406"/>
                </a:cubicBezTo>
                <a:cubicBezTo>
                  <a:pt x="1017" y="16444"/>
                  <a:pt x="986" y="16474"/>
                  <a:pt x="969" y="16474"/>
                </a:cubicBezTo>
                <a:cubicBezTo>
                  <a:pt x="952" y="16474"/>
                  <a:pt x="938" y="16486"/>
                  <a:pt x="938" y="16501"/>
                </a:cubicBezTo>
                <a:cubicBezTo>
                  <a:pt x="938" y="16515"/>
                  <a:pt x="890" y="16585"/>
                  <a:pt x="831" y="16656"/>
                </a:cubicBezTo>
                <a:cubicBezTo>
                  <a:pt x="669" y="16852"/>
                  <a:pt x="455" y="17245"/>
                  <a:pt x="360" y="17522"/>
                </a:cubicBezTo>
                <a:cubicBezTo>
                  <a:pt x="346" y="17564"/>
                  <a:pt x="317" y="17643"/>
                  <a:pt x="297" y="17699"/>
                </a:cubicBezTo>
                <a:cubicBezTo>
                  <a:pt x="277" y="17754"/>
                  <a:pt x="254" y="17918"/>
                  <a:pt x="248" y="18064"/>
                </a:cubicBezTo>
                <a:cubicBezTo>
                  <a:pt x="242" y="18210"/>
                  <a:pt x="222" y="18353"/>
                  <a:pt x="204" y="18383"/>
                </a:cubicBezTo>
                <a:cubicBezTo>
                  <a:pt x="168" y="18442"/>
                  <a:pt x="183" y="18666"/>
                  <a:pt x="241" y="18947"/>
                </a:cubicBezTo>
                <a:cubicBezTo>
                  <a:pt x="290" y="19188"/>
                  <a:pt x="267" y="19764"/>
                  <a:pt x="206" y="19816"/>
                </a:cubicBezTo>
                <a:cubicBezTo>
                  <a:pt x="190" y="19830"/>
                  <a:pt x="179" y="19935"/>
                  <a:pt x="179" y="20050"/>
                </a:cubicBezTo>
                <a:cubicBezTo>
                  <a:pt x="179" y="20173"/>
                  <a:pt x="165" y="20260"/>
                  <a:pt x="147" y="20260"/>
                </a:cubicBezTo>
                <a:cubicBezTo>
                  <a:pt x="130" y="20260"/>
                  <a:pt x="117" y="20335"/>
                  <a:pt x="117" y="20436"/>
                </a:cubicBezTo>
                <a:cubicBezTo>
                  <a:pt x="117" y="20533"/>
                  <a:pt x="104" y="20613"/>
                  <a:pt x="89" y="20613"/>
                </a:cubicBezTo>
                <a:cubicBezTo>
                  <a:pt x="73" y="20613"/>
                  <a:pt x="54" y="20684"/>
                  <a:pt x="44" y="20770"/>
                </a:cubicBezTo>
                <a:cubicBezTo>
                  <a:pt x="35" y="20857"/>
                  <a:pt x="20" y="20993"/>
                  <a:pt x="9" y="21073"/>
                </a:cubicBezTo>
                <a:cubicBezTo>
                  <a:pt x="-9" y="21215"/>
                  <a:pt x="-8" y="21220"/>
                  <a:pt x="99" y="21309"/>
                </a:cubicBezTo>
                <a:cubicBezTo>
                  <a:pt x="203" y="21395"/>
                  <a:pt x="215" y="21399"/>
                  <a:pt x="353" y="21382"/>
                </a:cubicBezTo>
                <a:cubicBezTo>
                  <a:pt x="477" y="21366"/>
                  <a:pt x="2622" y="21352"/>
                  <a:pt x="3003" y="21365"/>
                </a:cubicBezTo>
                <a:cubicBezTo>
                  <a:pt x="3079" y="21368"/>
                  <a:pt x="3466" y="21363"/>
                  <a:pt x="3866" y="21355"/>
                </a:cubicBezTo>
                <a:cubicBezTo>
                  <a:pt x="4364" y="21345"/>
                  <a:pt x="4614" y="21349"/>
                  <a:pt x="4657" y="21368"/>
                </a:cubicBezTo>
                <a:cubicBezTo>
                  <a:pt x="4724" y="21398"/>
                  <a:pt x="7475" y="21389"/>
                  <a:pt x="9427" y="21352"/>
                </a:cubicBezTo>
                <a:cubicBezTo>
                  <a:pt x="10312" y="21335"/>
                  <a:pt x="10476" y="21326"/>
                  <a:pt x="10577" y="21288"/>
                </a:cubicBezTo>
                <a:cubicBezTo>
                  <a:pt x="10642" y="21264"/>
                  <a:pt x="10728" y="21243"/>
                  <a:pt x="10767" y="21243"/>
                </a:cubicBezTo>
                <a:cubicBezTo>
                  <a:pt x="10805" y="21243"/>
                  <a:pt x="10844" y="21232"/>
                  <a:pt x="10855" y="21218"/>
                </a:cubicBezTo>
                <a:cubicBezTo>
                  <a:pt x="10865" y="21204"/>
                  <a:pt x="11012" y="21193"/>
                  <a:pt x="11189" y="21193"/>
                </a:cubicBezTo>
                <a:cubicBezTo>
                  <a:pt x="11362" y="21193"/>
                  <a:pt x="11541" y="21182"/>
                  <a:pt x="11585" y="21168"/>
                </a:cubicBezTo>
                <a:cubicBezTo>
                  <a:pt x="11634" y="21152"/>
                  <a:pt x="11683" y="21151"/>
                  <a:pt x="11715" y="21166"/>
                </a:cubicBezTo>
                <a:cubicBezTo>
                  <a:pt x="11744" y="21179"/>
                  <a:pt x="12124" y="21195"/>
                  <a:pt x="12557" y="21202"/>
                </a:cubicBezTo>
                <a:cubicBezTo>
                  <a:pt x="13427" y="21217"/>
                  <a:pt x="13693" y="21237"/>
                  <a:pt x="13839" y="21302"/>
                </a:cubicBezTo>
                <a:cubicBezTo>
                  <a:pt x="14021" y="21382"/>
                  <a:pt x="14421" y="21336"/>
                  <a:pt x="14639" y="21210"/>
                </a:cubicBezTo>
                <a:cubicBezTo>
                  <a:pt x="14728" y="21158"/>
                  <a:pt x="14787" y="21195"/>
                  <a:pt x="14787" y="21300"/>
                </a:cubicBezTo>
                <a:cubicBezTo>
                  <a:pt x="14787" y="21357"/>
                  <a:pt x="14823" y="21405"/>
                  <a:pt x="14923" y="21488"/>
                </a:cubicBezTo>
                <a:lnTo>
                  <a:pt x="15059" y="21600"/>
                </a:lnTo>
                <a:lnTo>
                  <a:pt x="15325" y="21590"/>
                </a:lnTo>
                <a:cubicBezTo>
                  <a:pt x="15653" y="21576"/>
                  <a:pt x="15833" y="21542"/>
                  <a:pt x="15917" y="21480"/>
                </a:cubicBezTo>
                <a:cubicBezTo>
                  <a:pt x="16023" y="21401"/>
                  <a:pt x="16094" y="21230"/>
                  <a:pt x="16094" y="21052"/>
                </a:cubicBezTo>
                <a:cubicBezTo>
                  <a:pt x="16094" y="20963"/>
                  <a:pt x="16106" y="20890"/>
                  <a:pt x="16122" y="20890"/>
                </a:cubicBezTo>
                <a:cubicBezTo>
                  <a:pt x="16137" y="20890"/>
                  <a:pt x="16156" y="20853"/>
                  <a:pt x="16162" y="20808"/>
                </a:cubicBezTo>
                <a:cubicBezTo>
                  <a:pt x="16171" y="20726"/>
                  <a:pt x="16169" y="20727"/>
                  <a:pt x="16359" y="20719"/>
                </a:cubicBezTo>
                <a:cubicBezTo>
                  <a:pt x="16464" y="20715"/>
                  <a:pt x="16549" y="20700"/>
                  <a:pt x="16549" y="20687"/>
                </a:cubicBezTo>
                <a:cubicBezTo>
                  <a:pt x="16549" y="20674"/>
                  <a:pt x="16617" y="20663"/>
                  <a:pt x="16701" y="20663"/>
                </a:cubicBezTo>
                <a:lnTo>
                  <a:pt x="16853" y="20663"/>
                </a:lnTo>
                <a:lnTo>
                  <a:pt x="16853" y="20751"/>
                </a:lnTo>
                <a:cubicBezTo>
                  <a:pt x="16853" y="20800"/>
                  <a:pt x="16866" y="20840"/>
                  <a:pt x="16883" y="20840"/>
                </a:cubicBezTo>
                <a:cubicBezTo>
                  <a:pt x="16900" y="20840"/>
                  <a:pt x="16916" y="20854"/>
                  <a:pt x="16916" y="20873"/>
                </a:cubicBezTo>
                <a:cubicBezTo>
                  <a:pt x="16916" y="20924"/>
                  <a:pt x="17032" y="21017"/>
                  <a:pt x="17097" y="21017"/>
                </a:cubicBezTo>
                <a:cubicBezTo>
                  <a:pt x="17129" y="21017"/>
                  <a:pt x="17184" y="20990"/>
                  <a:pt x="17220" y="20959"/>
                </a:cubicBezTo>
                <a:cubicBezTo>
                  <a:pt x="17288" y="20899"/>
                  <a:pt x="17287" y="20847"/>
                  <a:pt x="17226" y="20432"/>
                </a:cubicBezTo>
                <a:cubicBezTo>
                  <a:pt x="17200" y="20257"/>
                  <a:pt x="17221" y="20005"/>
                  <a:pt x="17276" y="19799"/>
                </a:cubicBezTo>
                <a:cubicBezTo>
                  <a:pt x="17355" y="19509"/>
                  <a:pt x="17375" y="19432"/>
                  <a:pt x="17398" y="19313"/>
                </a:cubicBezTo>
                <a:cubicBezTo>
                  <a:pt x="17412" y="19244"/>
                  <a:pt x="17437" y="19151"/>
                  <a:pt x="17455" y="19106"/>
                </a:cubicBezTo>
                <a:cubicBezTo>
                  <a:pt x="17472" y="19061"/>
                  <a:pt x="17478" y="19023"/>
                  <a:pt x="17466" y="19023"/>
                </a:cubicBezTo>
                <a:cubicBezTo>
                  <a:pt x="17455" y="19023"/>
                  <a:pt x="17464" y="19013"/>
                  <a:pt x="17485" y="19002"/>
                </a:cubicBezTo>
                <a:cubicBezTo>
                  <a:pt x="17506" y="18991"/>
                  <a:pt x="17525" y="18952"/>
                  <a:pt x="17529" y="18915"/>
                </a:cubicBezTo>
                <a:cubicBezTo>
                  <a:pt x="17532" y="18877"/>
                  <a:pt x="17545" y="18847"/>
                  <a:pt x="17558" y="18847"/>
                </a:cubicBezTo>
                <a:cubicBezTo>
                  <a:pt x="17571" y="18847"/>
                  <a:pt x="17583" y="18818"/>
                  <a:pt x="17583" y="18783"/>
                </a:cubicBezTo>
                <a:cubicBezTo>
                  <a:pt x="17583" y="18748"/>
                  <a:pt x="17596" y="18720"/>
                  <a:pt x="17613" y="18720"/>
                </a:cubicBezTo>
                <a:cubicBezTo>
                  <a:pt x="17630" y="18720"/>
                  <a:pt x="17643" y="18692"/>
                  <a:pt x="17643" y="18657"/>
                </a:cubicBezTo>
                <a:cubicBezTo>
                  <a:pt x="17643" y="18622"/>
                  <a:pt x="17657" y="18573"/>
                  <a:pt x="17673" y="18549"/>
                </a:cubicBezTo>
                <a:cubicBezTo>
                  <a:pt x="17690" y="18525"/>
                  <a:pt x="17723" y="18461"/>
                  <a:pt x="17746" y="18405"/>
                </a:cubicBezTo>
                <a:cubicBezTo>
                  <a:pt x="17811" y="18252"/>
                  <a:pt x="17901" y="18065"/>
                  <a:pt x="17970" y="17939"/>
                </a:cubicBezTo>
                <a:cubicBezTo>
                  <a:pt x="18004" y="17876"/>
                  <a:pt x="18042" y="17803"/>
                  <a:pt x="18053" y="17776"/>
                </a:cubicBezTo>
                <a:cubicBezTo>
                  <a:pt x="18071" y="17730"/>
                  <a:pt x="18074" y="17731"/>
                  <a:pt x="18109" y="17788"/>
                </a:cubicBezTo>
                <a:cubicBezTo>
                  <a:pt x="18130" y="17822"/>
                  <a:pt x="18178" y="17918"/>
                  <a:pt x="18216" y="18001"/>
                </a:cubicBezTo>
                <a:cubicBezTo>
                  <a:pt x="18378" y="18355"/>
                  <a:pt x="18482" y="18552"/>
                  <a:pt x="18695" y="18909"/>
                </a:cubicBezTo>
                <a:cubicBezTo>
                  <a:pt x="18819" y="19118"/>
                  <a:pt x="18920" y="19313"/>
                  <a:pt x="18920" y="19345"/>
                </a:cubicBezTo>
                <a:cubicBezTo>
                  <a:pt x="18919" y="19376"/>
                  <a:pt x="18933" y="19402"/>
                  <a:pt x="18950" y="19402"/>
                </a:cubicBezTo>
                <a:cubicBezTo>
                  <a:pt x="18966" y="19402"/>
                  <a:pt x="18979" y="19424"/>
                  <a:pt x="18979" y="19452"/>
                </a:cubicBezTo>
                <a:cubicBezTo>
                  <a:pt x="18979" y="19480"/>
                  <a:pt x="18991" y="19502"/>
                  <a:pt x="19004" y="19502"/>
                </a:cubicBezTo>
                <a:cubicBezTo>
                  <a:pt x="19017" y="19502"/>
                  <a:pt x="19029" y="19531"/>
                  <a:pt x="19033" y="19566"/>
                </a:cubicBezTo>
                <a:cubicBezTo>
                  <a:pt x="19036" y="19601"/>
                  <a:pt x="19065" y="19672"/>
                  <a:pt x="19097" y="19723"/>
                </a:cubicBezTo>
                <a:cubicBezTo>
                  <a:pt x="19129" y="19775"/>
                  <a:pt x="19198" y="19926"/>
                  <a:pt x="19250" y="20057"/>
                </a:cubicBezTo>
                <a:cubicBezTo>
                  <a:pt x="19303" y="20189"/>
                  <a:pt x="19360" y="20317"/>
                  <a:pt x="19376" y="20341"/>
                </a:cubicBezTo>
                <a:cubicBezTo>
                  <a:pt x="19392" y="20365"/>
                  <a:pt x="19405" y="20403"/>
                  <a:pt x="19405" y="20424"/>
                </a:cubicBezTo>
                <a:cubicBezTo>
                  <a:pt x="19405" y="20445"/>
                  <a:pt x="19417" y="20482"/>
                  <a:pt x="19432" y="20506"/>
                </a:cubicBezTo>
                <a:cubicBezTo>
                  <a:pt x="19448" y="20530"/>
                  <a:pt x="19477" y="20600"/>
                  <a:pt x="19499" y="20663"/>
                </a:cubicBezTo>
                <a:cubicBezTo>
                  <a:pt x="19521" y="20725"/>
                  <a:pt x="19556" y="20799"/>
                  <a:pt x="19577" y="20828"/>
                </a:cubicBezTo>
                <a:cubicBezTo>
                  <a:pt x="19598" y="20856"/>
                  <a:pt x="19642" y="20948"/>
                  <a:pt x="19675" y="21032"/>
                </a:cubicBezTo>
                <a:cubicBezTo>
                  <a:pt x="19777" y="21297"/>
                  <a:pt x="19872" y="21427"/>
                  <a:pt x="20013" y="21493"/>
                </a:cubicBezTo>
                <a:cubicBezTo>
                  <a:pt x="20126" y="21545"/>
                  <a:pt x="20148" y="21548"/>
                  <a:pt x="20215" y="21519"/>
                </a:cubicBezTo>
                <a:cubicBezTo>
                  <a:pt x="20361" y="21454"/>
                  <a:pt x="20469" y="21326"/>
                  <a:pt x="20469" y="21217"/>
                </a:cubicBezTo>
                <a:cubicBezTo>
                  <a:pt x="20469" y="21125"/>
                  <a:pt x="20374" y="20896"/>
                  <a:pt x="20273" y="20739"/>
                </a:cubicBezTo>
                <a:cubicBezTo>
                  <a:pt x="20251" y="20704"/>
                  <a:pt x="20223" y="20622"/>
                  <a:pt x="20211" y="20556"/>
                </a:cubicBezTo>
                <a:cubicBezTo>
                  <a:pt x="20200" y="20490"/>
                  <a:pt x="20178" y="20436"/>
                  <a:pt x="20162" y="20436"/>
                </a:cubicBezTo>
                <a:cubicBezTo>
                  <a:pt x="20147" y="20436"/>
                  <a:pt x="20135" y="20396"/>
                  <a:pt x="20135" y="20348"/>
                </a:cubicBezTo>
                <a:cubicBezTo>
                  <a:pt x="20135" y="20299"/>
                  <a:pt x="20120" y="20260"/>
                  <a:pt x="20103" y="20260"/>
                </a:cubicBezTo>
                <a:cubicBezTo>
                  <a:pt x="20087" y="20260"/>
                  <a:pt x="20073" y="20240"/>
                  <a:pt x="20073" y="20217"/>
                </a:cubicBezTo>
                <a:cubicBezTo>
                  <a:pt x="20073" y="20194"/>
                  <a:pt x="20060" y="20140"/>
                  <a:pt x="20044" y="20097"/>
                </a:cubicBezTo>
                <a:cubicBezTo>
                  <a:pt x="20029" y="20054"/>
                  <a:pt x="20000" y="19969"/>
                  <a:pt x="19979" y="19906"/>
                </a:cubicBezTo>
                <a:cubicBezTo>
                  <a:pt x="19958" y="19844"/>
                  <a:pt x="19930" y="19782"/>
                  <a:pt x="19916" y="19768"/>
                </a:cubicBezTo>
                <a:cubicBezTo>
                  <a:pt x="19902" y="19755"/>
                  <a:pt x="19891" y="19723"/>
                  <a:pt x="19891" y="19696"/>
                </a:cubicBezTo>
                <a:cubicBezTo>
                  <a:pt x="19891" y="19670"/>
                  <a:pt x="19864" y="19578"/>
                  <a:pt x="19832" y="19493"/>
                </a:cubicBezTo>
                <a:cubicBezTo>
                  <a:pt x="19800" y="19408"/>
                  <a:pt x="19730" y="19219"/>
                  <a:pt x="19676" y="19073"/>
                </a:cubicBezTo>
                <a:cubicBezTo>
                  <a:pt x="19623" y="18928"/>
                  <a:pt x="19569" y="18786"/>
                  <a:pt x="19557" y="18758"/>
                </a:cubicBezTo>
                <a:cubicBezTo>
                  <a:pt x="19544" y="18730"/>
                  <a:pt x="19505" y="18629"/>
                  <a:pt x="19469" y="18532"/>
                </a:cubicBezTo>
                <a:cubicBezTo>
                  <a:pt x="19432" y="18434"/>
                  <a:pt x="19376" y="18301"/>
                  <a:pt x="19343" y="18235"/>
                </a:cubicBezTo>
                <a:cubicBezTo>
                  <a:pt x="19311" y="18169"/>
                  <a:pt x="19255" y="18055"/>
                  <a:pt x="19220" y="17983"/>
                </a:cubicBezTo>
                <a:cubicBezTo>
                  <a:pt x="19185" y="17910"/>
                  <a:pt x="19097" y="17747"/>
                  <a:pt x="19023" y="17623"/>
                </a:cubicBezTo>
                <a:cubicBezTo>
                  <a:pt x="18949" y="17498"/>
                  <a:pt x="18888" y="17382"/>
                  <a:pt x="18888" y="17365"/>
                </a:cubicBezTo>
                <a:cubicBezTo>
                  <a:pt x="18889" y="17347"/>
                  <a:pt x="18875" y="17332"/>
                  <a:pt x="18858" y="17332"/>
                </a:cubicBezTo>
                <a:cubicBezTo>
                  <a:pt x="18842" y="17332"/>
                  <a:pt x="18828" y="17306"/>
                  <a:pt x="18828" y="17274"/>
                </a:cubicBezTo>
                <a:cubicBezTo>
                  <a:pt x="18828" y="17242"/>
                  <a:pt x="18792" y="17154"/>
                  <a:pt x="18749" y="17079"/>
                </a:cubicBezTo>
                <a:cubicBezTo>
                  <a:pt x="18658" y="16921"/>
                  <a:pt x="18400" y="16567"/>
                  <a:pt x="18367" y="16555"/>
                </a:cubicBezTo>
                <a:cubicBezTo>
                  <a:pt x="18355" y="16550"/>
                  <a:pt x="18287" y="16477"/>
                  <a:pt x="18217" y="16391"/>
                </a:cubicBezTo>
                <a:cubicBezTo>
                  <a:pt x="18148" y="16305"/>
                  <a:pt x="18030" y="16182"/>
                  <a:pt x="17957" y="16117"/>
                </a:cubicBezTo>
                <a:cubicBezTo>
                  <a:pt x="17885" y="16051"/>
                  <a:pt x="17825" y="15986"/>
                  <a:pt x="17825" y="15971"/>
                </a:cubicBezTo>
                <a:cubicBezTo>
                  <a:pt x="17825" y="15957"/>
                  <a:pt x="17784" y="15909"/>
                  <a:pt x="17734" y="15865"/>
                </a:cubicBezTo>
                <a:cubicBezTo>
                  <a:pt x="17684" y="15821"/>
                  <a:pt x="17643" y="15774"/>
                  <a:pt x="17643" y="15760"/>
                </a:cubicBezTo>
                <a:cubicBezTo>
                  <a:pt x="17643" y="15719"/>
                  <a:pt x="17318" y="15476"/>
                  <a:pt x="17097" y="15353"/>
                </a:cubicBezTo>
                <a:cubicBezTo>
                  <a:pt x="16988" y="15292"/>
                  <a:pt x="16831" y="15196"/>
                  <a:pt x="16747" y="15141"/>
                </a:cubicBezTo>
                <a:cubicBezTo>
                  <a:pt x="16529" y="14995"/>
                  <a:pt x="15937" y="14729"/>
                  <a:pt x="15426" y="14548"/>
                </a:cubicBezTo>
                <a:cubicBezTo>
                  <a:pt x="15367" y="14527"/>
                  <a:pt x="15250" y="14486"/>
                  <a:pt x="15167" y="14455"/>
                </a:cubicBezTo>
                <a:cubicBezTo>
                  <a:pt x="15015" y="14399"/>
                  <a:pt x="14715" y="14304"/>
                  <a:pt x="14321" y="14188"/>
                </a:cubicBezTo>
                <a:cubicBezTo>
                  <a:pt x="14207" y="14154"/>
                  <a:pt x="14073" y="14110"/>
                  <a:pt x="14026" y="14090"/>
                </a:cubicBezTo>
                <a:cubicBezTo>
                  <a:pt x="13979" y="14069"/>
                  <a:pt x="13913" y="14053"/>
                  <a:pt x="13878" y="14053"/>
                </a:cubicBezTo>
                <a:cubicBezTo>
                  <a:pt x="13781" y="14053"/>
                  <a:pt x="13664" y="13942"/>
                  <a:pt x="13664" y="13851"/>
                </a:cubicBezTo>
                <a:cubicBezTo>
                  <a:pt x="13664" y="13805"/>
                  <a:pt x="13652" y="13779"/>
                  <a:pt x="13634" y="13788"/>
                </a:cubicBezTo>
                <a:cubicBezTo>
                  <a:pt x="13615" y="13798"/>
                  <a:pt x="13604" y="13751"/>
                  <a:pt x="13604" y="13665"/>
                </a:cubicBezTo>
                <a:cubicBezTo>
                  <a:pt x="13604" y="13589"/>
                  <a:pt x="13589" y="13519"/>
                  <a:pt x="13572" y="13510"/>
                </a:cubicBezTo>
                <a:cubicBezTo>
                  <a:pt x="13556" y="13502"/>
                  <a:pt x="13542" y="13477"/>
                  <a:pt x="13542" y="13456"/>
                </a:cubicBezTo>
                <a:cubicBezTo>
                  <a:pt x="13542" y="13415"/>
                  <a:pt x="13496" y="13414"/>
                  <a:pt x="14271" y="13472"/>
                </a:cubicBezTo>
                <a:cubicBezTo>
                  <a:pt x="14640" y="13499"/>
                  <a:pt x="15213" y="13483"/>
                  <a:pt x="15213" y="13445"/>
                </a:cubicBezTo>
                <a:cubicBezTo>
                  <a:pt x="15213" y="13432"/>
                  <a:pt x="15254" y="13422"/>
                  <a:pt x="15304" y="13422"/>
                </a:cubicBezTo>
                <a:cubicBezTo>
                  <a:pt x="15354" y="13422"/>
                  <a:pt x="15397" y="13411"/>
                  <a:pt x="15397" y="13397"/>
                </a:cubicBezTo>
                <a:cubicBezTo>
                  <a:pt x="15397" y="13383"/>
                  <a:pt x="15422" y="13372"/>
                  <a:pt x="15456" y="13372"/>
                </a:cubicBezTo>
                <a:cubicBezTo>
                  <a:pt x="15489" y="13372"/>
                  <a:pt x="15517" y="13359"/>
                  <a:pt x="15517" y="13344"/>
                </a:cubicBezTo>
                <a:cubicBezTo>
                  <a:pt x="15517" y="13330"/>
                  <a:pt x="15530" y="13324"/>
                  <a:pt x="15544" y="13331"/>
                </a:cubicBezTo>
                <a:cubicBezTo>
                  <a:pt x="15586" y="13352"/>
                  <a:pt x="15809" y="13141"/>
                  <a:pt x="15893" y="13000"/>
                </a:cubicBezTo>
                <a:cubicBezTo>
                  <a:pt x="15967" y="12878"/>
                  <a:pt x="15972" y="12844"/>
                  <a:pt x="15972" y="12525"/>
                </a:cubicBezTo>
                <a:cubicBezTo>
                  <a:pt x="15972" y="12152"/>
                  <a:pt x="15980" y="12133"/>
                  <a:pt x="16157" y="11965"/>
                </a:cubicBezTo>
                <a:cubicBezTo>
                  <a:pt x="16236" y="11889"/>
                  <a:pt x="16275" y="11824"/>
                  <a:pt x="16286" y="11750"/>
                </a:cubicBezTo>
                <a:cubicBezTo>
                  <a:pt x="16320" y="11538"/>
                  <a:pt x="16345" y="11454"/>
                  <a:pt x="16372" y="11454"/>
                </a:cubicBezTo>
                <a:cubicBezTo>
                  <a:pt x="16409" y="11454"/>
                  <a:pt x="16404" y="11082"/>
                  <a:pt x="16367" y="11063"/>
                </a:cubicBezTo>
                <a:cubicBezTo>
                  <a:pt x="16350" y="11054"/>
                  <a:pt x="16338" y="11020"/>
                  <a:pt x="16338" y="10987"/>
                </a:cubicBezTo>
                <a:cubicBezTo>
                  <a:pt x="16338" y="10954"/>
                  <a:pt x="16323" y="10920"/>
                  <a:pt x="16306" y="10912"/>
                </a:cubicBezTo>
                <a:cubicBezTo>
                  <a:pt x="16290" y="10903"/>
                  <a:pt x="16276" y="10885"/>
                  <a:pt x="16276" y="10872"/>
                </a:cubicBezTo>
                <a:cubicBezTo>
                  <a:pt x="16276" y="10827"/>
                  <a:pt x="16473" y="10748"/>
                  <a:pt x="16584" y="10748"/>
                </a:cubicBezTo>
                <a:cubicBezTo>
                  <a:pt x="16669" y="10748"/>
                  <a:pt x="16725" y="10725"/>
                  <a:pt x="16828" y="10650"/>
                </a:cubicBezTo>
                <a:lnTo>
                  <a:pt x="16960" y="10552"/>
                </a:lnTo>
                <a:lnTo>
                  <a:pt x="16975" y="9937"/>
                </a:lnTo>
                <a:cubicBezTo>
                  <a:pt x="16987" y="9463"/>
                  <a:pt x="16982" y="9313"/>
                  <a:pt x="16952" y="9282"/>
                </a:cubicBezTo>
                <a:cubicBezTo>
                  <a:pt x="16928" y="9257"/>
                  <a:pt x="16916" y="9164"/>
                  <a:pt x="16916" y="9030"/>
                </a:cubicBezTo>
                <a:cubicBezTo>
                  <a:pt x="16916" y="8880"/>
                  <a:pt x="16896" y="8777"/>
                  <a:pt x="16853" y="8679"/>
                </a:cubicBezTo>
                <a:cubicBezTo>
                  <a:pt x="16789" y="8534"/>
                  <a:pt x="16771" y="8289"/>
                  <a:pt x="16823" y="8263"/>
                </a:cubicBezTo>
                <a:cubicBezTo>
                  <a:pt x="16861" y="8243"/>
                  <a:pt x="16866" y="7224"/>
                  <a:pt x="16828" y="7205"/>
                </a:cubicBezTo>
                <a:cubicBezTo>
                  <a:pt x="16813" y="7197"/>
                  <a:pt x="16791" y="7154"/>
                  <a:pt x="16781" y="7109"/>
                </a:cubicBezTo>
                <a:cubicBezTo>
                  <a:pt x="16772" y="7063"/>
                  <a:pt x="16749" y="6964"/>
                  <a:pt x="16730" y="6887"/>
                </a:cubicBezTo>
                <a:cubicBezTo>
                  <a:pt x="16693" y="6743"/>
                  <a:pt x="16684" y="6499"/>
                  <a:pt x="16710" y="6312"/>
                </a:cubicBezTo>
                <a:cubicBezTo>
                  <a:pt x="16725" y="6200"/>
                  <a:pt x="16793" y="6133"/>
                  <a:pt x="16892" y="6132"/>
                </a:cubicBezTo>
                <a:cubicBezTo>
                  <a:pt x="16921" y="6131"/>
                  <a:pt x="16946" y="6119"/>
                  <a:pt x="16946" y="6106"/>
                </a:cubicBezTo>
                <a:cubicBezTo>
                  <a:pt x="16946" y="6092"/>
                  <a:pt x="16999" y="6080"/>
                  <a:pt x="17065" y="6080"/>
                </a:cubicBezTo>
                <a:cubicBezTo>
                  <a:pt x="17132" y="6080"/>
                  <a:pt x="17187" y="6070"/>
                  <a:pt x="17187" y="6058"/>
                </a:cubicBezTo>
                <a:cubicBezTo>
                  <a:pt x="17187" y="6018"/>
                  <a:pt x="17280" y="6044"/>
                  <a:pt x="17383" y="6112"/>
                </a:cubicBezTo>
                <a:cubicBezTo>
                  <a:pt x="17516" y="6200"/>
                  <a:pt x="17706" y="6239"/>
                  <a:pt x="17897" y="6218"/>
                </a:cubicBezTo>
                <a:cubicBezTo>
                  <a:pt x="18226" y="6183"/>
                  <a:pt x="18402" y="6002"/>
                  <a:pt x="18402" y="5700"/>
                </a:cubicBezTo>
                <a:cubicBezTo>
                  <a:pt x="18402" y="5503"/>
                  <a:pt x="18412" y="5497"/>
                  <a:pt x="18608" y="5575"/>
                </a:cubicBezTo>
                <a:cubicBezTo>
                  <a:pt x="18677" y="5603"/>
                  <a:pt x="18774" y="5625"/>
                  <a:pt x="18824" y="5625"/>
                </a:cubicBezTo>
                <a:cubicBezTo>
                  <a:pt x="18874" y="5625"/>
                  <a:pt x="18924" y="5638"/>
                  <a:pt x="18935" y="5652"/>
                </a:cubicBezTo>
                <a:cubicBezTo>
                  <a:pt x="18945" y="5665"/>
                  <a:pt x="19013" y="5677"/>
                  <a:pt x="19087" y="5677"/>
                </a:cubicBezTo>
                <a:cubicBezTo>
                  <a:pt x="19160" y="5677"/>
                  <a:pt x="19228" y="5688"/>
                  <a:pt x="19239" y="5702"/>
                </a:cubicBezTo>
                <a:cubicBezTo>
                  <a:pt x="19249" y="5716"/>
                  <a:pt x="19284" y="5727"/>
                  <a:pt x="19317" y="5727"/>
                </a:cubicBezTo>
                <a:cubicBezTo>
                  <a:pt x="19447" y="5727"/>
                  <a:pt x="19656" y="5838"/>
                  <a:pt x="19724" y="5944"/>
                </a:cubicBezTo>
                <a:cubicBezTo>
                  <a:pt x="19757" y="5996"/>
                  <a:pt x="19812" y="6050"/>
                  <a:pt x="19846" y="6065"/>
                </a:cubicBezTo>
                <a:cubicBezTo>
                  <a:pt x="19879" y="6080"/>
                  <a:pt x="19913" y="6099"/>
                  <a:pt x="19921" y="6108"/>
                </a:cubicBezTo>
                <a:cubicBezTo>
                  <a:pt x="19930" y="6116"/>
                  <a:pt x="19989" y="6129"/>
                  <a:pt x="20053" y="6138"/>
                </a:cubicBezTo>
                <a:cubicBezTo>
                  <a:pt x="20131" y="6148"/>
                  <a:pt x="20214" y="6188"/>
                  <a:pt x="20303" y="6256"/>
                </a:cubicBezTo>
                <a:lnTo>
                  <a:pt x="20436" y="6358"/>
                </a:lnTo>
                <a:lnTo>
                  <a:pt x="20696" y="6358"/>
                </a:lnTo>
                <a:cubicBezTo>
                  <a:pt x="20879" y="6358"/>
                  <a:pt x="20987" y="6346"/>
                  <a:pt x="21056" y="6316"/>
                </a:cubicBezTo>
                <a:cubicBezTo>
                  <a:pt x="21208" y="6251"/>
                  <a:pt x="21379" y="6123"/>
                  <a:pt x="21380" y="6074"/>
                </a:cubicBezTo>
                <a:cubicBezTo>
                  <a:pt x="21380" y="6050"/>
                  <a:pt x="21392" y="6029"/>
                  <a:pt x="21409" y="6029"/>
                </a:cubicBezTo>
                <a:cubicBezTo>
                  <a:pt x="21426" y="6029"/>
                  <a:pt x="21440" y="5958"/>
                  <a:pt x="21440" y="5865"/>
                </a:cubicBezTo>
                <a:cubicBezTo>
                  <a:pt x="21440" y="5773"/>
                  <a:pt x="21426" y="5702"/>
                  <a:pt x="21409" y="5702"/>
                </a:cubicBezTo>
                <a:cubicBezTo>
                  <a:pt x="21392" y="5702"/>
                  <a:pt x="21380" y="5681"/>
                  <a:pt x="21380" y="5655"/>
                </a:cubicBezTo>
                <a:cubicBezTo>
                  <a:pt x="21380" y="5576"/>
                  <a:pt x="21261" y="5477"/>
                  <a:pt x="21073" y="5398"/>
                </a:cubicBezTo>
                <a:cubicBezTo>
                  <a:pt x="20886" y="5319"/>
                  <a:pt x="20741" y="5306"/>
                  <a:pt x="20568" y="5349"/>
                </a:cubicBezTo>
                <a:cubicBezTo>
                  <a:pt x="20513" y="5363"/>
                  <a:pt x="20423" y="5386"/>
                  <a:pt x="20366" y="5400"/>
                </a:cubicBezTo>
                <a:cubicBezTo>
                  <a:pt x="20275" y="5423"/>
                  <a:pt x="20246" y="5418"/>
                  <a:pt x="20146" y="5361"/>
                </a:cubicBezTo>
                <a:cubicBezTo>
                  <a:pt x="20083" y="5326"/>
                  <a:pt x="20010" y="5303"/>
                  <a:pt x="19984" y="5311"/>
                </a:cubicBezTo>
                <a:cubicBezTo>
                  <a:pt x="19958" y="5319"/>
                  <a:pt x="19947" y="5318"/>
                  <a:pt x="19959" y="5308"/>
                </a:cubicBezTo>
                <a:cubicBezTo>
                  <a:pt x="19985" y="5286"/>
                  <a:pt x="19880" y="5218"/>
                  <a:pt x="19734" y="5161"/>
                </a:cubicBezTo>
                <a:cubicBezTo>
                  <a:pt x="19451" y="5051"/>
                  <a:pt x="19316" y="5125"/>
                  <a:pt x="19421" y="5333"/>
                </a:cubicBezTo>
                <a:cubicBezTo>
                  <a:pt x="19443" y="5376"/>
                  <a:pt x="19436" y="5379"/>
                  <a:pt x="19357" y="5362"/>
                </a:cubicBezTo>
                <a:cubicBezTo>
                  <a:pt x="19308" y="5352"/>
                  <a:pt x="19196" y="5338"/>
                  <a:pt x="19108" y="5331"/>
                </a:cubicBezTo>
                <a:cubicBezTo>
                  <a:pt x="19021" y="5324"/>
                  <a:pt x="18950" y="5308"/>
                  <a:pt x="18950" y="5296"/>
                </a:cubicBezTo>
                <a:cubicBezTo>
                  <a:pt x="18950" y="5283"/>
                  <a:pt x="18917" y="5273"/>
                  <a:pt x="18876" y="5273"/>
                </a:cubicBezTo>
                <a:cubicBezTo>
                  <a:pt x="18835" y="5273"/>
                  <a:pt x="18768" y="5262"/>
                  <a:pt x="18730" y="5250"/>
                </a:cubicBezTo>
                <a:cubicBezTo>
                  <a:pt x="18692" y="5237"/>
                  <a:pt x="18599" y="5214"/>
                  <a:pt x="18524" y="5198"/>
                </a:cubicBezTo>
                <a:cubicBezTo>
                  <a:pt x="18449" y="5181"/>
                  <a:pt x="18365" y="5158"/>
                  <a:pt x="18338" y="5146"/>
                </a:cubicBezTo>
                <a:cubicBezTo>
                  <a:pt x="18311" y="5135"/>
                  <a:pt x="18144" y="5117"/>
                  <a:pt x="17966" y="5107"/>
                </a:cubicBezTo>
                <a:cubicBezTo>
                  <a:pt x="17789" y="5097"/>
                  <a:pt x="17643" y="5085"/>
                  <a:pt x="17643" y="5080"/>
                </a:cubicBezTo>
                <a:cubicBezTo>
                  <a:pt x="17643" y="5074"/>
                  <a:pt x="17690" y="5029"/>
                  <a:pt x="17749" y="4980"/>
                </a:cubicBezTo>
                <a:cubicBezTo>
                  <a:pt x="17807" y="4932"/>
                  <a:pt x="17857" y="4900"/>
                  <a:pt x="17857" y="4909"/>
                </a:cubicBezTo>
                <a:cubicBezTo>
                  <a:pt x="17857" y="4919"/>
                  <a:pt x="17879" y="4911"/>
                  <a:pt x="17908" y="4891"/>
                </a:cubicBezTo>
                <a:cubicBezTo>
                  <a:pt x="18033" y="4805"/>
                  <a:pt x="18288" y="4762"/>
                  <a:pt x="18358" y="4816"/>
                </a:cubicBezTo>
                <a:cubicBezTo>
                  <a:pt x="18391" y="4840"/>
                  <a:pt x="18730" y="4868"/>
                  <a:pt x="18789" y="4851"/>
                </a:cubicBezTo>
                <a:cubicBezTo>
                  <a:pt x="18811" y="4845"/>
                  <a:pt x="18828" y="4797"/>
                  <a:pt x="18828" y="4742"/>
                </a:cubicBezTo>
                <a:cubicBezTo>
                  <a:pt x="18828" y="4661"/>
                  <a:pt x="18809" y="4633"/>
                  <a:pt x="18714" y="4568"/>
                </a:cubicBezTo>
                <a:cubicBezTo>
                  <a:pt x="18651" y="4526"/>
                  <a:pt x="18566" y="4491"/>
                  <a:pt x="18523" y="4491"/>
                </a:cubicBezTo>
                <a:cubicBezTo>
                  <a:pt x="18480" y="4491"/>
                  <a:pt x="18418" y="4474"/>
                  <a:pt x="18386" y="4454"/>
                </a:cubicBezTo>
                <a:cubicBezTo>
                  <a:pt x="18331" y="4421"/>
                  <a:pt x="18330" y="4417"/>
                  <a:pt x="18381" y="4401"/>
                </a:cubicBezTo>
                <a:cubicBezTo>
                  <a:pt x="18410" y="4392"/>
                  <a:pt x="18472" y="4393"/>
                  <a:pt x="18518" y="4403"/>
                </a:cubicBezTo>
                <a:cubicBezTo>
                  <a:pt x="18621" y="4428"/>
                  <a:pt x="19081" y="4428"/>
                  <a:pt x="19224" y="4403"/>
                </a:cubicBezTo>
                <a:cubicBezTo>
                  <a:pt x="19446" y="4365"/>
                  <a:pt x="19636" y="4266"/>
                  <a:pt x="19748" y="4131"/>
                </a:cubicBezTo>
                <a:cubicBezTo>
                  <a:pt x="19768" y="4107"/>
                  <a:pt x="19830" y="4076"/>
                  <a:pt x="19885" y="4063"/>
                </a:cubicBezTo>
                <a:cubicBezTo>
                  <a:pt x="19968" y="4043"/>
                  <a:pt x="19996" y="4049"/>
                  <a:pt x="20067" y="4097"/>
                </a:cubicBezTo>
                <a:cubicBezTo>
                  <a:pt x="20247" y="4222"/>
                  <a:pt x="20331" y="4242"/>
                  <a:pt x="20645" y="4231"/>
                </a:cubicBezTo>
                <a:cubicBezTo>
                  <a:pt x="21033" y="4217"/>
                  <a:pt x="21209" y="4180"/>
                  <a:pt x="21365" y="4081"/>
                </a:cubicBezTo>
                <a:cubicBezTo>
                  <a:pt x="21532" y="3974"/>
                  <a:pt x="21591" y="3855"/>
                  <a:pt x="21591" y="3631"/>
                </a:cubicBezTo>
                <a:cubicBezTo>
                  <a:pt x="21591" y="3381"/>
                  <a:pt x="21485" y="3194"/>
                  <a:pt x="21278" y="3080"/>
                </a:cubicBezTo>
                <a:cubicBezTo>
                  <a:pt x="21145" y="3006"/>
                  <a:pt x="21099" y="2996"/>
                  <a:pt x="20851" y="2984"/>
                </a:cubicBezTo>
                <a:cubicBezTo>
                  <a:pt x="20688" y="2976"/>
                  <a:pt x="20523" y="2982"/>
                  <a:pt x="20450" y="2998"/>
                </a:cubicBezTo>
                <a:cubicBezTo>
                  <a:pt x="20305" y="3031"/>
                  <a:pt x="20146" y="3165"/>
                  <a:pt x="20062" y="3324"/>
                </a:cubicBezTo>
                <a:cubicBezTo>
                  <a:pt x="20030" y="3383"/>
                  <a:pt x="19985" y="3443"/>
                  <a:pt x="19964" y="3458"/>
                </a:cubicBezTo>
                <a:cubicBezTo>
                  <a:pt x="19943" y="3472"/>
                  <a:pt x="19916" y="3518"/>
                  <a:pt x="19905" y="3559"/>
                </a:cubicBezTo>
                <a:cubicBezTo>
                  <a:pt x="19884" y="3640"/>
                  <a:pt x="19763" y="3708"/>
                  <a:pt x="19641" y="3708"/>
                </a:cubicBezTo>
                <a:cubicBezTo>
                  <a:pt x="19601" y="3708"/>
                  <a:pt x="19509" y="3677"/>
                  <a:pt x="19435" y="3638"/>
                </a:cubicBezTo>
                <a:cubicBezTo>
                  <a:pt x="19221" y="3528"/>
                  <a:pt x="19140" y="3507"/>
                  <a:pt x="18946" y="3507"/>
                </a:cubicBezTo>
                <a:cubicBezTo>
                  <a:pt x="18614" y="3507"/>
                  <a:pt x="18390" y="3660"/>
                  <a:pt x="18186" y="4027"/>
                </a:cubicBezTo>
                <a:cubicBezTo>
                  <a:pt x="18097" y="4186"/>
                  <a:pt x="18042" y="4252"/>
                  <a:pt x="17955" y="4301"/>
                </a:cubicBezTo>
                <a:cubicBezTo>
                  <a:pt x="17654" y="4470"/>
                  <a:pt x="17476" y="4609"/>
                  <a:pt x="17286" y="4819"/>
                </a:cubicBezTo>
                <a:cubicBezTo>
                  <a:pt x="17243" y="4867"/>
                  <a:pt x="17125" y="4977"/>
                  <a:pt x="17024" y="5062"/>
                </a:cubicBezTo>
                <a:cubicBezTo>
                  <a:pt x="16922" y="5147"/>
                  <a:pt x="16744" y="5303"/>
                  <a:pt x="16629" y="5408"/>
                </a:cubicBezTo>
                <a:cubicBezTo>
                  <a:pt x="16514" y="5514"/>
                  <a:pt x="16405" y="5600"/>
                  <a:pt x="16387" y="5600"/>
                </a:cubicBezTo>
                <a:cubicBezTo>
                  <a:pt x="16368" y="5600"/>
                  <a:pt x="16337" y="5564"/>
                  <a:pt x="16318" y="5519"/>
                </a:cubicBezTo>
                <a:cubicBezTo>
                  <a:pt x="16298" y="5474"/>
                  <a:pt x="16258" y="5383"/>
                  <a:pt x="16230" y="5318"/>
                </a:cubicBezTo>
                <a:cubicBezTo>
                  <a:pt x="16192" y="5231"/>
                  <a:pt x="16126" y="5160"/>
                  <a:pt x="15985" y="5055"/>
                </a:cubicBezTo>
                <a:cubicBezTo>
                  <a:pt x="15878" y="4975"/>
                  <a:pt x="15790" y="4890"/>
                  <a:pt x="15790" y="4866"/>
                </a:cubicBezTo>
                <a:cubicBezTo>
                  <a:pt x="15790" y="4841"/>
                  <a:pt x="15777" y="4815"/>
                  <a:pt x="15760" y="4806"/>
                </a:cubicBezTo>
                <a:cubicBezTo>
                  <a:pt x="15743" y="4798"/>
                  <a:pt x="15730" y="4769"/>
                  <a:pt x="15730" y="4744"/>
                </a:cubicBezTo>
                <a:cubicBezTo>
                  <a:pt x="15730" y="4643"/>
                  <a:pt x="15600" y="4495"/>
                  <a:pt x="15456" y="4429"/>
                </a:cubicBezTo>
                <a:cubicBezTo>
                  <a:pt x="15377" y="4394"/>
                  <a:pt x="15256" y="4310"/>
                  <a:pt x="15188" y="4244"/>
                </a:cubicBezTo>
                <a:cubicBezTo>
                  <a:pt x="15120" y="4177"/>
                  <a:pt x="15003" y="4097"/>
                  <a:pt x="14927" y="4065"/>
                </a:cubicBezTo>
                <a:cubicBezTo>
                  <a:pt x="14851" y="4034"/>
                  <a:pt x="14771" y="3993"/>
                  <a:pt x="14750" y="3976"/>
                </a:cubicBezTo>
                <a:cubicBezTo>
                  <a:pt x="14729" y="3959"/>
                  <a:pt x="14630" y="3902"/>
                  <a:pt x="14530" y="3848"/>
                </a:cubicBezTo>
                <a:cubicBezTo>
                  <a:pt x="14430" y="3794"/>
                  <a:pt x="14313" y="3725"/>
                  <a:pt x="14271" y="3695"/>
                </a:cubicBezTo>
                <a:cubicBezTo>
                  <a:pt x="14229" y="3664"/>
                  <a:pt x="14128" y="3609"/>
                  <a:pt x="14045" y="3574"/>
                </a:cubicBezTo>
                <a:cubicBezTo>
                  <a:pt x="13936" y="3527"/>
                  <a:pt x="13911" y="3509"/>
                  <a:pt x="13958" y="3508"/>
                </a:cubicBezTo>
                <a:cubicBezTo>
                  <a:pt x="13995" y="3507"/>
                  <a:pt x="14034" y="3494"/>
                  <a:pt x="14046" y="3479"/>
                </a:cubicBezTo>
                <a:cubicBezTo>
                  <a:pt x="14060" y="3460"/>
                  <a:pt x="14127" y="3455"/>
                  <a:pt x="14247" y="3465"/>
                </a:cubicBezTo>
                <a:lnTo>
                  <a:pt x="14428" y="3481"/>
                </a:lnTo>
                <a:lnTo>
                  <a:pt x="14591" y="3352"/>
                </a:lnTo>
                <a:cubicBezTo>
                  <a:pt x="14749" y="3229"/>
                  <a:pt x="14757" y="3226"/>
                  <a:pt x="14824" y="3265"/>
                </a:cubicBezTo>
                <a:cubicBezTo>
                  <a:pt x="14934" y="3329"/>
                  <a:pt x="15137" y="3312"/>
                  <a:pt x="15500" y="3210"/>
                </a:cubicBezTo>
                <a:cubicBezTo>
                  <a:pt x="15951" y="3084"/>
                  <a:pt x="16032" y="3003"/>
                  <a:pt x="15853" y="2851"/>
                </a:cubicBezTo>
                <a:cubicBezTo>
                  <a:pt x="15803" y="2809"/>
                  <a:pt x="15754" y="2743"/>
                  <a:pt x="15745" y="2705"/>
                </a:cubicBezTo>
                <a:cubicBezTo>
                  <a:pt x="15735" y="2667"/>
                  <a:pt x="15714" y="2602"/>
                  <a:pt x="15698" y="2559"/>
                </a:cubicBezTo>
                <a:cubicBezTo>
                  <a:pt x="15656" y="2447"/>
                  <a:pt x="15654" y="2451"/>
                  <a:pt x="15838" y="2133"/>
                </a:cubicBezTo>
                <a:cubicBezTo>
                  <a:pt x="15931" y="1973"/>
                  <a:pt x="15997" y="1829"/>
                  <a:pt x="15985" y="1813"/>
                </a:cubicBezTo>
                <a:cubicBezTo>
                  <a:pt x="15973" y="1797"/>
                  <a:pt x="15976" y="1790"/>
                  <a:pt x="15992" y="1798"/>
                </a:cubicBezTo>
                <a:cubicBezTo>
                  <a:pt x="16026" y="1815"/>
                  <a:pt x="16154" y="1612"/>
                  <a:pt x="16154" y="1543"/>
                </a:cubicBezTo>
                <a:cubicBezTo>
                  <a:pt x="16154" y="1473"/>
                  <a:pt x="16219" y="1438"/>
                  <a:pt x="16343" y="1438"/>
                </a:cubicBezTo>
                <a:cubicBezTo>
                  <a:pt x="16405" y="1438"/>
                  <a:pt x="16464" y="1426"/>
                  <a:pt x="16475" y="1412"/>
                </a:cubicBezTo>
                <a:cubicBezTo>
                  <a:pt x="16485" y="1398"/>
                  <a:pt x="16534" y="1387"/>
                  <a:pt x="16583" y="1387"/>
                </a:cubicBezTo>
                <a:cubicBezTo>
                  <a:pt x="16716" y="1387"/>
                  <a:pt x="16990" y="1229"/>
                  <a:pt x="17080" y="1101"/>
                </a:cubicBezTo>
                <a:cubicBezTo>
                  <a:pt x="17236" y="881"/>
                  <a:pt x="17142" y="531"/>
                  <a:pt x="16858" y="270"/>
                </a:cubicBezTo>
                <a:cubicBezTo>
                  <a:pt x="16747" y="168"/>
                  <a:pt x="16523" y="35"/>
                  <a:pt x="16481" y="45"/>
                </a:cubicBezTo>
                <a:cubicBezTo>
                  <a:pt x="16469" y="48"/>
                  <a:pt x="16458" y="39"/>
                  <a:pt x="16458" y="25"/>
                </a:cubicBezTo>
                <a:cubicBezTo>
                  <a:pt x="16458" y="9"/>
                  <a:pt x="16362" y="0"/>
                  <a:pt x="16262" y="0"/>
                </a:cubicBezTo>
                <a:close/>
                <a:moveTo>
                  <a:pt x="10704" y="1134"/>
                </a:moveTo>
                <a:cubicBezTo>
                  <a:pt x="10730" y="1134"/>
                  <a:pt x="10913" y="1312"/>
                  <a:pt x="10958" y="1381"/>
                </a:cubicBezTo>
                <a:cubicBezTo>
                  <a:pt x="10989" y="1429"/>
                  <a:pt x="10990" y="1459"/>
                  <a:pt x="10964" y="1505"/>
                </a:cubicBezTo>
                <a:cubicBezTo>
                  <a:pt x="10946" y="1539"/>
                  <a:pt x="10929" y="1591"/>
                  <a:pt x="10929" y="1622"/>
                </a:cubicBezTo>
                <a:cubicBezTo>
                  <a:pt x="10928" y="1652"/>
                  <a:pt x="10911" y="1697"/>
                  <a:pt x="10889" y="1721"/>
                </a:cubicBezTo>
                <a:cubicBezTo>
                  <a:pt x="10847" y="1767"/>
                  <a:pt x="10835" y="1752"/>
                  <a:pt x="10714" y="1494"/>
                </a:cubicBezTo>
                <a:cubicBezTo>
                  <a:pt x="10685" y="1432"/>
                  <a:pt x="10677" y="1134"/>
                  <a:pt x="10704" y="1134"/>
                </a:cubicBezTo>
                <a:close/>
                <a:moveTo>
                  <a:pt x="15784" y="1423"/>
                </a:moveTo>
                <a:cubicBezTo>
                  <a:pt x="15790" y="1428"/>
                  <a:pt x="15764" y="1488"/>
                  <a:pt x="15728" y="1555"/>
                </a:cubicBezTo>
                <a:cubicBezTo>
                  <a:pt x="15578" y="1841"/>
                  <a:pt x="15517" y="1942"/>
                  <a:pt x="15492" y="1942"/>
                </a:cubicBezTo>
                <a:cubicBezTo>
                  <a:pt x="15453" y="1942"/>
                  <a:pt x="15393" y="2068"/>
                  <a:pt x="15417" y="2102"/>
                </a:cubicBezTo>
                <a:cubicBezTo>
                  <a:pt x="15428" y="2118"/>
                  <a:pt x="15425" y="2123"/>
                  <a:pt x="15412" y="2112"/>
                </a:cubicBezTo>
                <a:cubicBezTo>
                  <a:pt x="15398" y="2102"/>
                  <a:pt x="15363" y="2110"/>
                  <a:pt x="15335" y="2131"/>
                </a:cubicBezTo>
                <a:cubicBezTo>
                  <a:pt x="15308" y="2152"/>
                  <a:pt x="15183" y="2210"/>
                  <a:pt x="15059" y="2260"/>
                </a:cubicBezTo>
                <a:cubicBezTo>
                  <a:pt x="14791" y="2368"/>
                  <a:pt x="14740" y="2403"/>
                  <a:pt x="14659" y="2534"/>
                </a:cubicBezTo>
                <a:cubicBezTo>
                  <a:pt x="14613" y="2609"/>
                  <a:pt x="14598" y="2680"/>
                  <a:pt x="14600" y="2818"/>
                </a:cubicBezTo>
                <a:lnTo>
                  <a:pt x="14603" y="3002"/>
                </a:lnTo>
                <a:lnTo>
                  <a:pt x="14498" y="3002"/>
                </a:lnTo>
                <a:cubicBezTo>
                  <a:pt x="14441" y="3002"/>
                  <a:pt x="14393" y="3012"/>
                  <a:pt x="14393" y="3025"/>
                </a:cubicBezTo>
                <a:cubicBezTo>
                  <a:pt x="14393" y="3037"/>
                  <a:pt x="14314" y="3053"/>
                  <a:pt x="14218" y="3060"/>
                </a:cubicBezTo>
                <a:cubicBezTo>
                  <a:pt x="14122" y="3067"/>
                  <a:pt x="14004" y="3081"/>
                  <a:pt x="13956" y="3091"/>
                </a:cubicBezTo>
                <a:lnTo>
                  <a:pt x="13868" y="3110"/>
                </a:lnTo>
                <a:lnTo>
                  <a:pt x="13888" y="2962"/>
                </a:lnTo>
                <a:cubicBezTo>
                  <a:pt x="13899" y="2880"/>
                  <a:pt x="13921" y="2756"/>
                  <a:pt x="13939" y="2686"/>
                </a:cubicBezTo>
                <a:cubicBezTo>
                  <a:pt x="13957" y="2617"/>
                  <a:pt x="13979" y="2512"/>
                  <a:pt x="13988" y="2453"/>
                </a:cubicBezTo>
                <a:cubicBezTo>
                  <a:pt x="14004" y="2349"/>
                  <a:pt x="14013" y="2340"/>
                  <a:pt x="14207" y="2255"/>
                </a:cubicBezTo>
                <a:cubicBezTo>
                  <a:pt x="14469" y="2141"/>
                  <a:pt x="14586" y="2085"/>
                  <a:pt x="14605" y="2066"/>
                </a:cubicBezTo>
                <a:cubicBezTo>
                  <a:pt x="14614" y="2058"/>
                  <a:pt x="14692" y="2012"/>
                  <a:pt x="14780" y="1963"/>
                </a:cubicBezTo>
                <a:cubicBezTo>
                  <a:pt x="14868" y="1915"/>
                  <a:pt x="14929" y="1865"/>
                  <a:pt x="14917" y="1854"/>
                </a:cubicBezTo>
                <a:cubicBezTo>
                  <a:pt x="14904" y="1842"/>
                  <a:pt x="14911" y="1841"/>
                  <a:pt x="14932" y="1851"/>
                </a:cubicBezTo>
                <a:cubicBezTo>
                  <a:pt x="14974" y="1872"/>
                  <a:pt x="15132" y="1783"/>
                  <a:pt x="15100" y="1757"/>
                </a:cubicBezTo>
                <a:cubicBezTo>
                  <a:pt x="15090" y="1748"/>
                  <a:pt x="15109" y="1741"/>
                  <a:pt x="15144" y="1741"/>
                </a:cubicBezTo>
                <a:cubicBezTo>
                  <a:pt x="15179" y="1741"/>
                  <a:pt x="15213" y="1731"/>
                  <a:pt x="15218" y="1721"/>
                </a:cubicBezTo>
                <a:cubicBezTo>
                  <a:pt x="15249" y="1663"/>
                  <a:pt x="15753" y="1397"/>
                  <a:pt x="15784" y="1423"/>
                </a:cubicBezTo>
                <a:close/>
                <a:moveTo>
                  <a:pt x="10077" y="1489"/>
                </a:moveTo>
                <a:cubicBezTo>
                  <a:pt x="10099" y="1491"/>
                  <a:pt x="10126" y="1500"/>
                  <a:pt x="10159" y="1514"/>
                </a:cubicBezTo>
                <a:cubicBezTo>
                  <a:pt x="10235" y="1548"/>
                  <a:pt x="10291" y="1630"/>
                  <a:pt x="10350" y="1791"/>
                </a:cubicBezTo>
                <a:cubicBezTo>
                  <a:pt x="10367" y="1840"/>
                  <a:pt x="10410" y="1948"/>
                  <a:pt x="10444" y="2032"/>
                </a:cubicBezTo>
                <a:cubicBezTo>
                  <a:pt x="10478" y="2116"/>
                  <a:pt x="10507" y="2209"/>
                  <a:pt x="10507" y="2239"/>
                </a:cubicBezTo>
                <a:cubicBezTo>
                  <a:pt x="10507" y="2268"/>
                  <a:pt x="10519" y="2300"/>
                  <a:pt x="10536" y="2309"/>
                </a:cubicBezTo>
                <a:cubicBezTo>
                  <a:pt x="10552" y="2317"/>
                  <a:pt x="10566" y="2380"/>
                  <a:pt x="10566" y="2448"/>
                </a:cubicBezTo>
                <a:cubicBezTo>
                  <a:pt x="10566" y="2577"/>
                  <a:pt x="10554" y="2590"/>
                  <a:pt x="10475" y="2548"/>
                </a:cubicBezTo>
                <a:cubicBezTo>
                  <a:pt x="10450" y="2534"/>
                  <a:pt x="10399" y="2523"/>
                  <a:pt x="10361" y="2523"/>
                </a:cubicBezTo>
                <a:cubicBezTo>
                  <a:pt x="10323" y="2522"/>
                  <a:pt x="10268" y="2512"/>
                  <a:pt x="10239" y="2500"/>
                </a:cubicBezTo>
                <a:cubicBezTo>
                  <a:pt x="10210" y="2487"/>
                  <a:pt x="10135" y="2458"/>
                  <a:pt x="10073" y="2436"/>
                </a:cubicBezTo>
                <a:cubicBezTo>
                  <a:pt x="9948" y="2391"/>
                  <a:pt x="9911" y="2358"/>
                  <a:pt x="9958" y="2334"/>
                </a:cubicBezTo>
                <a:cubicBezTo>
                  <a:pt x="9975" y="2325"/>
                  <a:pt x="9989" y="2296"/>
                  <a:pt x="9989" y="2269"/>
                </a:cubicBezTo>
                <a:cubicBezTo>
                  <a:pt x="9989" y="2242"/>
                  <a:pt x="10003" y="2220"/>
                  <a:pt x="10019" y="2220"/>
                </a:cubicBezTo>
                <a:cubicBezTo>
                  <a:pt x="10037" y="2220"/>
                  <a:pt x="10049" y="2140"/>
                  <a:pt x="10049" y="2031"/>
                </a:cubicBezTo>
                <a:cubicBezTo>
                  <a:pt x="10049" y="1922"/>
                  <a:pt x="10037" y="1841"/>
                  <a:pt x="10019" y="1841"/>
                </a:cubicBezTo>
                <a:cubicBezTo>
                  <a:pt x="10002" y="1841"/>
                  <a:pt x="9989" y="1769"/>
                  <a:pt x="9989" y="1676"/>
                </a:cubicBezTo>
                <a:cubicBezTo>
                  <a:pt x="9989" y="1538"/>
                  <a:pt x="10011" y="1483"/>
                  <a:pt x="10077" y="1489"/>
                </a:cubicBezTo>
                <a:close/>
                <a:moveTo>
                  <a:pt x="9343" y="1542"/>
                </a:moveTo>
                <a:cubicBezTo>
                  <a:pt x="9381" y="1537"/>
                  <a:pt x="9433" y="1541"/>
                  <a:pt x="9493" y="1554"/>
                </a:cubicBezTo>
                <a:cubicBezTo>
                  <a:pt x="9574" y="1572"/>
                  <a:pt x="9593" y="1641"/>
                  <a:pt x="9621" y="2005"/>
                </a:cubicBezTo>
                <a:cubicBezTo>
                  <a:pt x="9644" y="2299"/>
                  <a:pt x="9663" y="2358"/>
                  <a:pt x="9738" y="2382"/>
                </a:cubicBezTo>
                <a:cubicBezTo>
                  <a:pt x="9779" y="2395"/>
                  <a:pt x="9776" y="2405"/>
                  <a:pt x="9730" y="2463"/>
                </a:cubicBezTo>
                <a:cubicBezTo>
                  <a:pt x="9685" y="2520"/>
                  <a:pt x="9681" y="2573"/>
                  <a:pt x="9695" y="2835"/>
                </a:cubicBezTo>
                <a:cubicBezTo>
                  <a:pt x="9704" y="3003"/>
                  <a:pt x="9721" y="3167"/>
                  <a:pt x="9733" y="3198"/>
                </a:cubicBezTo>
                <a:cubicBezTo>
                  <a:pt x="9766" y="3289"/>
                  <a:pt x="9669" y="3268"/>
                  <a:pt x="9594" y="3167"/>
                </a:cubicBezTo>
                <a:cubicBezTo>
                  <a:pt x="9558" y="3118"/>
                  <a:pt x="9495" y="3057"/>
                  <a:pt x="9454" y="3030"/>
                </a:cubicBezTo>
                <a:cubicBezTo>
                  <a:pt x="9339" y="2955"/>
                  <a:pt x="9135" y="2630"/>
                  <a:pt x="9157" y="2557"/>
                </a:cubicBezTo>
                <a:cubicBezTo>
                  <a:pt x="9168" y="2521"/>
                  <a:pt x="9157" y="2472"/>
                  <a:pt x="9127" y="2435"/>
                </a:cubicBezTo>
                <a:cubicBezTo>
                  <a:pt x="9100" y="2401"/>
                  <a:pt x="9078" y="2346"/>
                  <a:pt x="9078" y="2314"/>
                </a:cubicBezTo>
                <a:cubicBezTo>
                  <a:pt x="9078" y="2281"/>
                  <a:pt x="9044" y="2217"/>
                  <a:pt x="9003" y="2171"/>
                </a:cubicBezTo>
                <a:cubicBezTo>
                  <a:pt x="8902" y="2058"/>
                  <a:pt x="8884" y="1970"/>
                  <a:pt x="8939" y="1862"/>
                </a:cubicBezTo>
                <a:cubicBezTo>
                  <a:pt x="8975" y="1790"/>
                  <a:pt x="9006" y="1768"/>
                  <a:pt x="9087" y="1755"/>
                </a:cubicBezTo>
                <a:cubicBezTo>
                  <a:pt x="9184" y="1740"/>
                  <a:pt x="9226" y="1702"/>
                  <a:pt x="9272" y="1583"/>
                </a:cubicBezTo>
                <a:cubicBezTo>
                  <a:pt x="9280" y="1561"/>
                  <a:pt x="9305" y="1546"/>
                  <a:pt x="9343" y="1542"/>
                </a:cubicBezTo>
                <a:close/>
                <a:moveTo>
                  <a:pt x="5279" y="2441"/>
                </a:moveTo>
                <a:lnTo>
                  <a:pt x="5423" y="2459"/>
                </a:lnTo>
                <a:cubicBezTo>
                  <a:pt x="5504" y="2469"/>
                  <a:pt x="5582" y="2487"/>
                  <a:pt x="5598" y="2500"/>
                </a:cubicBezTo>
                <a:cubicBezTo>
                  <a:pt x="5641" y="2534"/>
                  <a:pt x="5775" y="2526"/>
                  <a:pt x="5840" y="2485"/>
                </a:cubicBezTo>
                <a:cubicBezTo>
                  <a:pt x="5892" y="2452"/>
                  <a:pt x="5905" y="2454"/>
                  <a:pt x="5968" y="2506"/>
                </a:cubicBezTo>
                <a:cubicBezTo>
                  <a:pt x="6006" y="2538"/>
                  <a:pt x="6097" y="2579"/>
                  <a:pt x="6168" y="2597"/>
                </a:cubicBezTo>
                <a:cubicBezTo>
                  <a:pt x="6240" y="2615"/>
                  <a:pt x="6326" y="2638"/>
                  <a:pt x="6359" y="2650"/>
                </a:cubicBezTo>
                <a:cubicBezTo>
                  <a:pt x="6393" y="2661"/>
                  <a:pt x="6475" y="2677"/>
                  <a:pt x="6541" y="2685"/>
                </a:cubicBezTo>
                <a:cubicBezTo>
                  <a:pt x="6608" y="2694"/>
                  <a:pt x="6733" y="2709"/>
                  <a:pt x="6818" y="2720"/>
                </a:cubicBezTo>
                <a:cubicBezTo>
                  <a:pt x="7005" y="2743"/>
                  <a:pt x="7133" y="2807"/>
                  <a:pt x="7133" y="2878"/>
                </a:cubicBezTo>
                <a:cubicBezTo>
                  <a:pt x="7133" y="2948"/>
                  <a:pt x="7219" y="3069"/>
                  <a:pt x="7334" y="3164"/>
                </a:cubicBezTo>
                <a:cubicBezTo>
                  <a:pt x="7487" y="3290"/>
                  <a:pt x="7499" y="3327"/>
                  <a:pt x="7499" y="3681"/>
                </a:cubicBezTo>
                <a:cubicBezTo>
                  <a:pt x="7499" y="3884"/>
                  <a:pt x="7486" y="4011"/>
                  <a:pt x="7467" y="4011"/>
                </a:cubicBezTo>
                <a:cubicBezTo>
                  <a:pt x="7451" y="4011"/>
                  <a:pt x="7437" y="3986"/>
                  <a:pt x="7437" y="3955"/>
                </a:cubicBezTo>
                <a:cubicBezTo>
                  <a:pt x="7437" y="3923"/>
                  <a:pt x="7408" y="3858"/>
                  <a:pt x="7373" y="3809"/>
                </a:cubicBezTo>
                <a:cubicBezTo>
                  <a:pt x="7237" y="3621"/>
                  <a:pt x="7101" y="3539"/>
                  <a:pt x="6860" y="3501"/>
                </a:cubicBezTo>
                <a:cubicBezTo>
                  <a:pt x="6585" y="3457"/>
                  <a:pt x="6560" y="3450"/>
                  <a:pt x="6516" y="3410"/>
                </a:cubicBezTo>
                <a:cubicBezTo>
                  <a:pt x="6492" y="3387"/>
                  <a:pt x="6337" y="3254"/>
                  <a:pt x="6172" y="3115"/>
                </a:cubicBezTo>
                <a:cubicBezTo>
                  <a:pt x="5872" y="2863"/>
                  <a:pt x="5803" y="2826"/>
                  <a:pt x="5463" y="2731"/>
                </a:cubicBezTo>
                <a:lnTo>
                  <a:pt x="5296" y="2685"/>
                </a:lnTo>
                <a:lnTo>
                  <a:pt x="5286" y="2563"/>
                </a:lnTo>
                <a:lnTo>
                  <a:pt x="5279" y="2441"/>
                </a:lnTo>
                <a:close/>
                <a:moveTo>
                  <a:pt x="13438" y="2528"/>
                </a:moveTo>
                <a:cubicBezTo>
                  <a:pt x="13444" y="2533"/>
                  <a:pt x="13430" y="2569"/>
                  <a:pt x="13405" y="2608"/>
                </a:cubicBezTo>
                <a:cubicBezTo>
                  <a:pt x="13381" y="2647"/>
                  <a:pt x="13360" y="2693"/>
                  <a:pt x="13359" y="2708"/>
                </a:cubicBezTo>
                <a:cubicBezTo>
                  <a:pt x="13357" y="2724"/>
                  <a:pt x="13332" y="2782"/>
                  <a:pt x="13302" y="2838"/>
                </a:cubicBezTo>
                <a:lnTo>
                  <a:pt x="13248" y="2939"/>
                </a:lnTo>
                <a:lnTo>
                  <a:pt x="13183" y="2833"/>
                </a:lnTo>
                <a:cubicBezTo>
                  <a:pt x="13110" y="2714"/>
                  <a:pt x="13097" y="2601"/>
                  <a:pt x="13155" y="2588"/>
                </a:cubicBezTo>
                <a:cubicBezTo>
                  <a:pt x="13176" y="2584"/>
                  <a:pt x="13246" y="2566"/>
                  <a:pt x="13310" y="2549"/>
                </a:cubicBezTo>
                <a:cubicBezTo>
                  <a:pt x="13374" y="2532"/>
                  <a:pt x="13432" y="2522"/>
                  <a:pt x="13438" y="2528"/>
                </a:cubicBezTo>
                <a:close/>
                <a:moveTo>
                  <a:pt x="8449" y="3307"/>
                </a:moveTo>
                <a:cubicBezTo>
                  <a:pt x="8477" y="3306"/>
                  <a:pt x="8511" y="3310"/>
                  <a:pt x="8552" y="3319"/>
                </a:cubicBezTo>
                <a:lnTo>
                  <a:pt x="8667" y="3343"/>
                </a:lnTo>
                <a:lnTo>
                  <a:pt x="8676" y="3558"/>
                </a:lnTo>
                <a:lnTo>
                  <a:pt x="8685" y="3774"/>
                </a:lnTo>
                <a:lnTo>
                  <a:pt x="8554" y="3834"/>
                </a:lnTo>
                <a:cubicBezTo>
                  <a:pt x="8483" y="3868"/>
                  <a:pt x="8378" y="3922"/>
                  <a:pt x="8322" y="3953"/>
                </a:cubicBezTo>
                <a:cubicBezTo>
                  <a:pt x="8171" y="4038"/>
                  <a:pt x="8126" y="4027"/>
                  <a:pt x="8050" y="3891"/>
                </a:cubicBezTo>
                <a:cubicBezTo>
                  <a:pt x="8014" y="3825"/>
                  <a:pt x="7958" y="3731"/>
                  <a:pt x="7925" y="3683"/>
                </a:cubicBezTo>
                <a:cubicBezTo>
                  <a:pt x="7857" y="3586"/>
                  <a:pt x="7848" y="3517"/>
                  <a:pt x="7892" y="3420"/>
                </a:cubicBezTo>
                <a:cubicBezTo>
                  <a:pt x="7920" y="3360"/>
                  <a:pt x="7936" y="3355"/>
                  <a:pt x="8121" y="3355"/>
                </a:cubicBezTo>
                <a:cubicBezTo>
                  <a:pt x="8230" y="3355"/>
                  <a:pt x="8345" y="3342"/>
                  <a:pt x="8377" y="3325"/>
                </a:cubicBezTo>
                <a:cubicBezTo>
                  <a:pt x="8398" y="3315"/>
                  <a:pt x="8421" y="3308"/>
                  <a:pt x="8449" y="3307"/>
                </a:cubicBezTo>
                <a:close/>
                <a:moveTo>
                  <a:pt x="6804" y="4649"/>
                </a:moveTo>
                <a:cubicBezTo>
                  <a:pt x="6814" y="4652"/>
                  <a:pt x="6827" y="4660"/>
                  <a:pt x="6842" y="4673"/>
                </a:cubicBezTo>
                <a:cubicBezTo>
                  <a:pt x="6866" y="4693"/>
                  <a:pt x="6928" y="4724"/>
                  <a:pt x="6980" y="4741"/>
                </a:cubicBezTo>
                <a:cubicBezTo>
                  <a:pt x="7057" y="4768"/>
                  <a:pt x="7073" y="4788"/>
                  <a:pt x="7073" y="4854"/>
                </a:cubicBezTo>
                <a:cubicBezTo>
                  <a:pt x="7073" y="4898"/>
                  <a:pt x="7058" y="4948"/>
                  <a:pt x="7038" y="4965"/>
                </a:cubicBezTo>
                <a:cubicBezTo>
                  <a:pt x="6996" y="5000"/>
                  <a:pt x="6995" y="5000"/>
                  <a:pt x="6875" y="4965"/>
                </a:cubicBezTo>
                <a:cubicBezTo>
                  <a:pt x="6757" y="4930"/>
                  <a:pt x="6763" y="4936"/>
                  <a:pt x="6798" y="4859"/>
                </a:cubicBezTo>
                <a:cubicBezTo>
                  <a:pt x="6818" y="4815"/>
                  <a:pt x="6818" y="4771"/>
                  <a:pt x="6798" y="4727"/>
                </a:cubicBezTo>
                <a:cubicBezTo>
                  <a:pt x="6770" y="4667"/>
                  <a:pt x="6775" y="4638"/>
                  <a:pt x="6804" y="4649"/>
                </a:cubicBezTo>
                <a:close/>
                <a:moveTo>
                  <a:pt x="17720" y="5625"/>
                </a:moveTo>
                <a:cubicBezTo>
                  <a:pt x="17761" y="5625"/>
                  <a:pt x="17795" y="5638"/>
                  <a:pt x="17795" y="5652"/>
                </a:cubicBezTo>
                <a:cubicBezTo>
                  <a:pt x="17795" y="5665"/>
                  <a:pt x="17761" y="5677"/>
                  <a:pt x="17720" y="5677"/>
                </a:cubicBezTo>
                <a:cubicBezTo>
                  <a:pt x="17678" y="5677"/>
                  <a:pt x="17643" y="5665"/>
                  <a:pt x="17643" y="5652"/>
                </a:cubicBezTo>
                <a:cubicBezTo>
                  <a:pt x="17643" y="5638"/>
                  <a:pt x="17678" y="5625"/>
                  <a:pt x="17720" y="5625"/>
                </a:cubicBezTo>
                <a:close/>
                <a:moveTo>
                  <a:pt x="6345" y="6565"/>
                </a:moveTo>
                <a:cubicBezTo>
                  <a:pt x="6512" y="6570"/>
                  <a:pt x="6534" y="6606"/>
                  <a:pt x="6516" y="6710"/>
                </a:cubicBezTo>
                <a:cubicBezTo>
                  <a:pt x="6497" y="6822"/>
                  <a:pt x="6450" y="6987"/>
                  <a:pt x="6421" y="7045"/>
                </a:cubicBezTo>
                <a:cubicBezTo>
                  <a:pt x="6409" y="7069"/>
                  <a:pt x="6390" y="7088"/>
                  <a:pt x="6379" y="7084"/>
                </a:cubicBezTo>
                <a:cubicBezTo>
                  <a:pt x="6369" y="7082"/>
                  <a:pt x="6161" y="7072"/>
                  <a:pt x="5918" y="7064"/>
                </a:cubicBezTo>
                <a:cubicBezTo>
                  <a:pt x="5466" y="7047"/>
                  <a:pt x="5382" y="7035"/>
                  <a:pt x="5251" y="6964"/>
                </a:cubicBezTo>
                <a:cubicBezTo>
                  <a:pt x="5209" y="6942"/>
                  <a:pt x="5148" y="6911"/>
                  <a:pt x="5114" y="6897"/>
                </a:cubicBezTo>
                <a:cubicBezTo>
                  <a:pt x="5079" y="6881"/>
                  <a:pt x="5049" y="6839"/>
                  <a:pt x="5044" y="6796"/>
                </a:cubicBezTo>
                <a:cubicBezTo>
                  <a:pt x="5035" y="6728"/>
                  <a:pt x="5046" y="6720"/>
                  <a:pt x="5181" y="6689"/>
                </a:cubicBezTo>
                <a:cubicBezTo>
                  <a:pt x="5261" y="6671"/>
                  <a:pt x="5353" y="6646"/>
                  <a:pt x="5387" y="6634"/>
                </a:cubicBezTo>
                <a:cubicBezTo>
                  <a:pt x="5459" y="6607"/>
                  <a:pt x="5699" y="6587"/>
                  <a:pt x="6125" y="6569"/>
                </a:cubicBezTo>
                <a:cubicBezTo>
                  <a:pt x="6216" y="6565"/>
                  <a:pt x="6290" y="6563"/>
                  <a:pt x="6345" y="6565"/>
                </a:cubicBezTo>
                <a:close/>
                <a:moveTo>
                  <a:pt x="6380" y="7365"/>
                </a:moveTo>
                <a:cubicBezTo>
                  <a:pt x="6390" y="7374"/>
                  <a:pt x="6395" y="7396"/>
                  <a:pt x="6399" y="7436"/>
                </a:cubicBezTo>
                <a:cubicBezTo>
                  <a:pt x="6405" y="7485"/>
                  <a:pt x="6395" y="7537"/>
                  <a:pt x="6377" y="7552"/>
                </a:cubicBezTo>
                <a:cubicBezTo>
                  <a:pt x="6359" y="7567"/>
                  <a:pt x="6344" y="7599"/>
                  <a:pt x="6344" y="7624"/>
                </a:cubicBezTo>
                <a:cubicBezTo>
                  <a:pt x="6344" y="7670"/>
                  <a:pt x="6309" y="7683"/>
                  <a:pt x="6272" y="7652"/>
                </a:cubicBezTo>
                <a:cubicBezTo>
                  <a:pt x="6260" y="7643"/>
                  <a:pt x="6252" y="7581"/>
                  <a:pt x="6252" y="7513"/>
                </a:cubicBezTo>
                <a:cubicBezTo>
                  <a:pt x="6252" y="7409"/>
                  <a:pt x="6263" y="7387"/>
                  <a:pt x="6321" y="7369"/>
                </a:cubicBezTo>
                <a:cubicBezTo>
                  <a:pt x="6352" y="7360"/>
                  <a:pt x="6369" y="7356"/>
                  <a:pt x="6380" y="736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4192" t="1907" r="4399" b="724"/>
          <a:stretch>
            <a:fillRect/>
          </a:stretch>
        </p:blipFill>
        <p:spPr>
          <a:xfrm>
            <a:off x="20429914" y="603589"/>
            <a:ext cx="3557728" cy="378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86" fill="norm" stroke="1" extrusionOk="0">
                <a:moveTo>
                  <a:pt x="10218" y="0"/>
                </a:moveTo>
                <a:cubicBezTo>
                  <a:pt x="10046" y="1"/>
                  <a:pt x="9907" y="6"/>
                  <a:pt x="9842" y="18"/>
                </a:cubicBezTo>
                <a:cubicBezTo>
                  <a:pt x="9777" y="30"/>
                  <a:pt x="9649" y="47"/>
                  <a:pt x="9558" y="55"/>
                </a:cubicBezTo>
                <a:cubicBezTo>
                  <a:pt x="9467" y="62"/>
                  <a:pt x="9389" y="76"/>
                  <a:pt x="9384" y="88"/>
                </a:cubicBezTo>
                <a:cubicBezTo>
                  <a:pt x="9380" y="99"/>
                  <a:pt x="9345" y="109"/>
                  <a:pt x="9307" y="109"/>
                </a:cubicBezTo>
                <a:cubicBezTo>
                  <a:pt x="9269" y="109"/>
                  <a:pt x="9240" y="118"/>
                  <a:pt x="9240" y="131"/>
                </a:cubicBezTo>
                <a:cubicBezTo>
                  <a:pt x="9240" y="143"/>
                  <a:pt x="9213" y="154"/>
                  <a:pt x="9180" y="154"/>
                </a:cubicBezTo>
                <a:cubicBezTo>
                  <a:pt x="9148" y="154"/>
                  <a:pt x="9122" y="165"/>
                  <a:pt x="9122" y="177"/>
                </a:cubicBezTo>
                <a:cubicBezTo>
                  <a:pt x="9122" y="189"/>
                  <a:pt x="9100" y="199"/>
                  <a:pt x="9074" y="199"/>
                </a:cubicBezTo>
                <a:cubicBezTo>
                  <a:pt x="9048" y="199"/>
                  <a:pt x="9025" y="210"/>
                  <a:pt x="9025" y="224"/>
                </a:cubicBezTo>
                <a:cubicBezTo>
                  <a:pt x="9025" y="238"/>
                  <a:pt x="9019" y="242"/>
                  <a:pt x="9011" y="235"/>
                </a:cubicBezTo>
                <a:cubicBezTo>
                  <a:pt x="8970" y="196"/>
                  <a:pt x="8653" y="397"/>
                  <a:pt x="8474" y="574"/>
                </a:cubicBezTo>
                <a:cubicBezTo>
                  <a:pt x="8336" y="709"/>
                  <a:pt x="8337" y="710"/>
                  <a:pt x="8250" y="685"/>
                </a:cubicBezTo>
                <a:cubicBezTo>
                  <a:pt x="7984" y="610"/>
                  <a:pt x="7762" y="574"/>
                  <a:pt x="7481" y="561"/>
                </a:cubicBezTo>
                <a:cubicBezTo>
                  <a:pt x="7332" y="554"/>
                  <a:pt x="7239" y="558"/>
                  <a:pt x="7223" y="574"/>
                </a:cubicBezTo>
                <a:cubicBezTo>
                  <a:pt x="7209" y="587"/>
                  <a:pt x="7166" y="597"/>
                  <a:pt x="7127" y="597"/>
                </a:cubicBezTo>
                <a:cubicBezTo>
                  <a:pt x="7053" y="597"/>
                  <a:pt x="7005" y="609"/>
                  <a:pt x="6771" y="687"/>
                </a:cubicBezTo>
                <a:cubicBezTo>
                  <a:pt x="6490" y="781"/>
                  <a:pt x="6443" y="799"/>
                  <a:pt x="6347" y="859"/>
                </a:cubicBezTo>
                <a:cubicBezTo>
                  <a:pt x="6294" y="893"/>
                  <a:pt x="6221" y="935"/>
                  <a:pt x="6185" y="952"/>
                </a:cubicBezTo>
                <a:cubicBezTo>
                  <a:pt x="6149" y="969"/>
                  <a:pt x="6120" y="989"/>
                  <a:pt x="6120" y="999"/>
                </a:cubicBezTo>
                <a:cubicBezTo>
                  <a:pt x="6120" y="1010"/>
                  <a:pt x="6104" y="1018"/>
                  <a:pt x="6086" y="1018"/>
                </a:cubicBezTo>
                <a:cubicBezTo>
                  <a:pt x="6034" y="1018"/>
                  <a:pt x="5785" y="1284"/>
                  <a:pt x="5686" y="1445"/>
                </a:cubicBezTo>
                <a:cubicBezTo>
                  <a:pt x="5607" y="1572"/>
                  <a:pt x="5582" y="1596"/>
                  <a:pt x="5477" y="1637"/>
                </a:cubicBezTo>
                <a:cubicBezTo>
                  <a:pt x="5354" y="1684"/>
                  <a:pt x="5129" y="1816"/>
                  <a:pt x="5046" y="1888"/>
                </a:cubicBezTo>
                <a:cubicBezTo>
                  <a:pt x="5021" y="1909"/>
                  <a:pt x="4990" y="1929"/>
                  <a:pt x="4976" y="1929"/>
                </a:cubicBezTo>
                <a:cubicBezTo>
                  <a:pt x="4889" y="1929"/>
                  <a:pt x="4565" y="2344"/>
                  <a:pt x="4554" y="2471"/>
                </a:cubicBezTo>
                <a:cubicBezTo>
                  <a:pt x="4551" y="2500"/>
                  <a:pt x="4542" y="2525"/>
                  <a:pt x="4532" y="2525"/>
                </a:cubicBezTo>
                <a:cubicBezTo>
                  <a:pt x="4522" y="2525"/>
                  <a:pt x="4513" y="2552"/>
                  <a:pt x="4513" y="2582"/>
                </a:cubicBezTo>
                <a:cubicBezTo>
                  <a:pt x="4513" y="2643"/>
                  <a:pt x="4453" y="2681"/>
                  <a:pt x="4361" y="2681"/>
                </a:cubicBezTo>
                <a:cubicBezTo>
                  <a:pt x="4291" y="2681"/>
                  <a:pt x="3853" y="2876"/>
                  <a:pt x="3853" y="2907"/>
                </a:cubicBezTo>
                <a:cubicBezTo>
                  <a:pt x="3853" y="2918"/>
                  <a:pt x="3844" y="2922"/>
                  <a:pt x="3834" y="2916"/>
                </a:cubicBezTo>
                <a:cubicBezTo>
                  <a:pt x="3808" y="2901"/>
                  <a:pt x="3469" y="3227"/>
                  <a:pt x="3427" y="3308"/>
                </a:cubicBezTo>
                <a:cubicBezTo>
                  <a:pt x="3410" y="3341"/>
                  <a:pt x="3387" y="3369"/>
                  <a:pt x="3376" y="3369"/>
                </a:cubicBezTo>
                <a:cubicBezTo>
                  <a:pt x="3365" y="3369"/>
                  <a:pt x="3357" y="3381"/>
                  <a:pt x="3357" y="3398"/>
                </a:cubicBezTo>
                <a:cubicBezTo>
                  <a:pt x="3357" y="3415"/>
                  <a:pt x="3275" y="3509"/>
                  <a:pt x="3176" y="3604"/>
                </a:cubicBezTo>
                <a:cubicBezTo>
                  <a:pt x="2915" y="3856"/>
                  <a:pt x="2690" y="4174"/>
                  <a:pt x="2668" y="4323"/>
                </a:cubicBezTo>
                <a:cubicBezTo>
                  <a:pt x="2663" y="4354"/>
                  <a:pt x="2651" y="4384"/>
                  <a:pt x="2641" y="4390"/>
                </a:cubicBezTo>
                <a:cubicBezTo>
                  <a:pt x="2631" y="4397"/>
                  <a:pt x="2623" y="4430"/>
                  <a:pt x="2620" y="4463"/>
                </a:cubicBezTo>
                <a:cubicBezTo>
                  <a:pt x="2617" y="4495"/>
                  <a:pt x="2606" y="4521"/>
                  <a:pt x="2596" y="4521"/>
                </a:cubicBezTo>
                <a:cubicBezTo>
                  <a:pt x="2586" y="4521"/>
                  <a:pt x="2576" y="4556"/>
                  <a:pt x="2576" y="4598"/>
                </a:cubicBezTo>
                <a:cubicBezTo>
                  <a:pt x="2576" y="4641"/>
                  <a:pt x="2565" y="4677"/>
                  <a:pt x="2552" y="4677"/>
                </a:cubicBezTo>
                <a:cubicBezTo>
                  <a:pt x="2539" y="4677"/>
                  <a:pt x="2528" y="4706"/>
                  <a:pt x="2528" y="4743"/>
                </a:cubicBezTo>
                <a:cubicBezTo>
                  <a:pt x="2528" y="4779"/>
                  <a:pt x="2519" y="4809"/>
                  <a:pt x="2506" y="4809"/>
                </a:cubicBezTo>
                <a:cubicBezTo>
                  <a:pt x="2493" y="4809"/>
                  <a:pt x="2482" y="4829"/>
                  <a:pt x="2482" y="4852"/>
                </a:cubicBezTo>
                <a:cubicBezTo>
                  <a:pt x="2482" y="4897"/>
                  <a:pt x="2315" y="5075"/>
                  <a:pt x="2273" y="5075"/>
                </a:cubicBezTo>
                <a:cubicBezTo>
                  <a:pt x="2235" y="5075"/>
                  <a:pt x="2068" y="5299"/>
                  <a:pt x="1996" y="5446"/>
                </a:cubicBezTo>
                <a:cubicBezTo>
                  <a:pt x="1962" y="5517"/>
                  <a:pt x="1922" y="5592"/>
                  <a:pt x="1911" y="5613"/>
                </a:cubicBezTo>
                <a:cubicBezTo>
                  <a:pt x="1883" y="5667"/>
                  <a:pt x="1885" y="6112"/>
                  <a:pt x="1914" y="6129"/>
                </a:cubicBezTo>
                <a:cubicBezTo>
                  <a:pt x="1927" y="6137"/>
                  <a:pt x="1938" y="6165"/>
                  <a:pt x="1938" y="6192"/>
                </a:cubicBezTo>
                <a:cubicBezTo>
                  <a:pt x="1938" y="6230"/>
                  <a:pt x="1900" y="6266"/>
                  <a:pt x="1791" y="6334"/>
                </a:cubicBezTo>
                <a:cubicBezTo>
                  <a:pt x="1627" y="6436"/>
                  <a:pt x="1514" y="6527"/>
                  <a:pt x="1514" y="6556"/>
                </a:cubicBezTo>
                <a:cubicBezTo>
                  <a:pt x="1514" y="6567"/>
                  <a:pt x="1495" y="6595"/>
                  <a:pt x="1473" y="6619"/>
                </a:cubicBezTo>
                <a:cubicBezTo>
                  <a:pt x="1417" y="6676"/>
                  <a:pt x="1254" y="6995"/>
                  <a:pt x="1254" y="7044"/>
                </a:cubicBezTo>
                <a:cubicBezTo>
                  <a:pt x="1254" y="7066"/>
                  <a:pt x="1244" y="7094"/>
                  <a:pt x="1232" y="7105"/>
                </a:cubicBezTo>
                <a:cubicBezTo>
                  <a:pt x="1204" y="7133"/>
                  <a:pt x="1179" y="7328"/>
                  <a:pt x="1177" y="7526"/>
                </a:cubicBezTo>
                <a:cubicBezTo>
                  <a:pt x="1176" y="7673"/>
                  <a:pt x="1194" y="7772"/>
                  <a:pt x="1254" y="8003"/>
                </a:cubicBezTo>
                <a:cubicBezTo>
                  <a:pt x="1269" y="8058"/>
                  <a:pt x="1288" y="8136"/>
                  <a:pt x="1299" y="8179"/>
                </a:cubicBezTo>
                <a:cubicBezTo>
                  <a:pt x="1319" y="8257"/>
                  <a:pt x="1353" y="8353"/>
                  <a:pt x="1393" y="8435"/>
                </a:cubicBezTo>
                <a:cubicBezTo>
                  <a:pt x="1405" y="8460"/>
                  <a:pt x="1440" y="8531"/>
                  <a:pt x="1468" y="8595"/>
                </a:cubicBezTo>
                <a:cubicBezTo>
                  <a:pt x="1496" y="8659"/>
                  <a:pt x="1528" y="8713"/>
                  <a:pt x="1540" y="8713"/>
                </a:cubicBezTo>
                <a:cubicBezTo>
                  <a:pt x="1552" y="8713"/>
                  <a:pt x="1557" y="8721"/>
                  <a:pt x="1550" y="8731"/>
                </a:cubicBezTo>
                <a:cubicBezTo>
                  <a:pt x="1543" y="8742"/>
                  <a:pt x="1554" y="8769"/>
                  <a:pt x="1572" y="8792"/>
                </a:cubicBezTo>
                <a:cubicBezTo>
                  <a:pt x="1625" y="8858"/>
                  <a:pt x="1613" y="8919"/>
                  <a:pt x="1536" y="8988"/>
                </a:cubicBezTo>
                <a:cubicBezTo>
                  <a:pt x="1497" y="9023"/>
                  <a:pt x="1466" y="9063"/>
                  <a:pt x="1466" y="9077"/>
                </a:cubicBezTo>
                <a:cubicBezTo>
                  <a:pt x="1466" y="9091"/>
                  <a:pt x="1448" y="9123"/>
                  <a:pt x="1425" y="9147"/>
                </a:cubicBezTo>
                <a:cubicBezTo>
                  <a:pt x="1365" y="9211"/>
                  <a:pt x="1313" y="9306"/>
                  <a:pt x="1280" y="9420"/>
                </a:cubicBezTo>
                <a:cubicBezTo>
                  <a:pt x="1264" y="9475"/>
                  <a:pt x="1239" y="9553"/>
                  <a:pt x="1227" y="9590"/>
                </a:cubicBezTo>
                <a:cubicBezTo>
                  <a:pt x="1215" y="9628"/>
                  <a:pt x="1206" y="9827"/>
                  <a:pt x="1206" y="10033"/>
                </a:cubicBezTo>
                <a:cubicBezTo>
                  <a:pt x="1207" y="10390"/>
                  <a:pt x="1209" y="10415"/>
                  <a:pt x="1275" y="10593"/>
                </a:cubicBezTo>
                <a:lnTo>
                  <a:pt x="1345" y="10781"/>
                </a:lnTo>
                <a:lnTo>
                  <a:pt x="1275" y="10910"/>
                </a:lnTo>
                <a:cubicBezTo>
                  <a:pt x="1199" y="11052"/>
                  <a:pt x="1188" y="11168"/>
                  <a:pt x="1234" y="11344"/>
                </a:cubicBezTo>
                <a:cubicBezTo>
                  <a:pt x="1279" y="11515"/>
                  <a:pt x="1468" y="12047"/>
                  <a:pt x="1492" y="12070"/>
                </a:cubicBezTo>
                <a:cubicBezTo>
                  <a:pt x="1504" y="12082"/>
                  <a:pt x="1514" y="12119"/>
                  <a:pt x="1514" y="12153"/>
                </a:cubicBezTo>
                <a:cubicBezTo>
                  <a:pt x="1514" y="12187"/>
                  <a:pt x="1524" y="12214"/>
                  <a:pt x="1538" y="12214"/>
                </a:cubicBezTo>
                <a:cubicBezTo>
                  <a:pt x="1551" y="12214"/>
                  <a:pt x="1557" y="12224"/>
                  <a:pt x="1550" y="12235"/>
                </a:cubicBezTo>
                <a:cubicBezTo>
                  <a:pt x="1542" y="12246"/>
                  <a:pt x="1550" y="12267"/>
                  <a:pt x="1567" y="12284"/>
                </a:cubicBezTo>
                <a:cubicBezTo>
                  <a:pt x="1583" y="12301"/>
                  <a:pt x="1599" y="12330"/>
                  <a:pt x="1603" y="12348"/>
                </a:cubicBezTo>
                <a:cubicBezTo>
                  <a:pt x="1607" y="12366"/>
                  <a:pt x="1622" y="12384"/>
                  <a:pt x="1634" y="12388"/>
                </a:cubicBezTo>
                <a:cubicBezTo>
                  <a:pt x="1646" y="12392"/>
                  <a:pt x="1650" y="12403"/>
                  <a:pt x="1644" y="12413"/>
                </a:cubicBezTo>
                <a:cubicBezTo>
                  <a:pt x="1637" y="12423"/>
                  <a:pt x="1646" y="12446"/>
                  <a:pt x="1663" y="12463"/>
                </a:cubicBezTo>
                <a:cubicBezTo>
                  <a:pt x="1680" y="12479"/>
                  <a:pt x="1692" y="12498"/>
                  <a:pt x="1692" y="12504"/>
                </a:cubicBezTo>
                <a:cubicBezTo>
                  <a:pt x="1689" y="12541"/>
                  <a:pt x="1862" y="12736"/>
                  <a:pt x="1940" y="12784"/>
                </a:cubicBezTo>
                <a:cubicBezTo>
                  <a:pt x="1991" y="12816"/>
                  <a:pt x="2032" y="12845"/>
                  <a:pt x="2032" y="12850"/>
                </a:cubicBezTo>
                <a:cubicBezTo>
                  <a:pt x="2032" y="12855"/>
                  <a:pt x="1996" y="12906"/>
                  <a:pt x="1952" y="12967"/>
                </a:cubicBezTo>
                <a:cubicBezTo>
                  <a:pt x="1908" y="13027"/>
                  <a:pt x="1833" y="13167"/>
                  <a:pt x="1784" y="13277"/>
                </a:cubicBezTo>
                <a:cubicBezTo>
                  <a:pt x="1736" y="13387"/>
                  <a:pt x="1683" y="13478"/>
                  <a:pt x="1666" y="13478"/>
                </a:cubicBezTo>
                <a:cubicBezTo>
                  <a:pt x="1613" y="13478"/>
                  <a:pt x="1256" y="13339"/>
                  <a:pt x="1266" y="13322"/>
                </a:cubicBezTo>
                <a:cubicBezTo>
                  <a:pt x="1272" y="13314"/>
                  <a:pt x="1261" y="13289"/>
                  <a:pt x="1242" y="13266"/>
                </a:cubicBezTo>
                <a:cubicBezTo>
                  <a:pt x="1221" y="13240"/>
                  <a:pt x="1207" y="13168"/>
                  <a:pt x="1206" y="13082"/>
                </a:cubicBezTo>
                <a:cubicBezTo>
                  <a:pt x="1205" y="12921"/>
                  <a:pt x="1187" y="12878"/>
                  <a:pt x="1071" y="12782"/>
                </a:cubicBezTo>
                <a:cubicBezTo>
                  <a:pt x="899" y="12639"/>
                  <a:pt x="779" y="12608"/>
                  <a:pt x="615" y="12664"/>
                </a:cubicBezTo>
                <a:cubicBezTo>
                  <a:pt x="460" y="12716"/>
                  <a:pt x="383" y="12766"/>
                  <a:pt x="278" y="12883"/>
                </a:cubicBezTo>
                <a:cubicBezTo>
                  <a:pt x="119" y="13059"/>
                  <a:pt x="76" y="13172"/>
                  <a:pt x="56" y="13440"/>
                </a:cubicBezTo>
                <a:cubicBezTo>
                  <a:pt x="46" y="13573"/>
                  <a:pt x="51" y="13601"/>
                  <a:pt x="107" y="13691"/>
                </a:cubicBezTo>
                <a:cubicBezTo>
                  <a:pt x="141" y="13746"/>
                  <a:pt x="196" y="13802"/>
                  <a:pt x="227" y="13815"/>
                </a:cubicBezTo>
                <a:cubicBezTo>
                  <a:pt x="301" y="13847"/>
                  <a:pt x="300" y="13866"/>
                  <a:pt x="220" y="13898"/>
                </a:cubicBezTo>
                <a:cubicBezTo>
                  <a:pt x="184" y="13912"/>
                  <a:pt x="120" y="13971"/>
                  <a:pt x="78" y="14030"/>
                </a:cubicBezTo>
                <a:cubicBezTo>
                  <a:pt x="32" y="14093"/>
                  <a:pt x="5" y="14154"/>
                  <a:pt x="1" y="14217"/>
                </a:cubicBezTo>
                <a:cubicBezTo>
                  <a:pt x="-4" y="14280"/>
                  <a:pt x="13" y="14345"/>
                  <a:pt x="49" y="14412"/>
                </a:cubicBezTo>
                <a:cubicBezTo>
                  <a:pt x="105" y="14514"/>
                  <a:pt x="283" y="14631"/>
                  <a:pt x="384" y="14631"/>
                </a:cubicBezTo>
                <a:cubicBezTo>
                  <a:pt x="420" y="14631"/>
                  <a:pt x="449" y="14642"/>
                  <a:pt x="449" y="14654"/>
                </a:cubicBezTo>
                <a:cubicBezTo>
                  <a:pt x="449" y="14667"/>
                  <a:pt x="516" y="14676"/>
                  <a:pt x="603" y="14676"/>
                </a:cubicBezTo>
                <a:cubicBezTo>
                  <a:pt x="690" y="14676"/>
                  <a:pt x="757" y="14667"/>
                  <a:pt x="757" y="14654"/>
                </a:cubicBezTo>
                <a:cubicBezTo>
                  <a:pt x="757" y="14642"/>
                  <a:pt x="783" y="14631"/>
                  <a:pt x="815" y="14631"/>
                </a:cubicBezTo>
                <a:cubicBezTo>
                  <a:pt x="869" y="14631"/>
                  <a:pt x="922" y="14615"/>
                  <a:pt x="1063" y="14556"/>
                </a:cubicBezTo>
                <a:cubicBezTo>
                  <a:pt x="1165" y="14514"/>
                  <a:pt x="1390" y="14368"/>
                  <a:pt x="1427" y="14319"/>
                </a:cubicBezTo>
                <a:cubicBezTo>
                  <a:pt x="1461" y="14274"/>
                  <a:pt x="1514" y="14276"/>
                  <a:pt x="1514" y="14323"/>
                </a:cubicBezTo>
                <a:cubicBezTo>
                  <a:pt x="1514" y="14336"/>
                  <a:pt x="1556" y="14392"/>
                  <a:pt x="1608" y="14448"/>
                </a:cubicBezTo>
                <a:cubicBezTo>
                  <a:pt x="1660" y="14503"/>
                  <a:pt x="1702" y="14557"/>
                  <a:pt x="1702" y="14565"/>
                </a:cubicBezTo>
                <a:cubicBezTo>
                  <a:pt x="1702" y="14583"/>
                  <a:pt x="1955" y="14764"/>
                  <a:pt x="1981" y="14764"/>
                </a:cubicBezTo>
                <a:cubicBezTo>
                  <a:pt x="1990" y="14764"/>
                  <a:pt x="2034" y="14806"/>
                  <a:pt x="2080" y="14857"/>
                </a:cubicBezTo>
                <a:cubicBezTo>
                  <a:pt x="2125" y="14908"/>
                  <a:pt x="2203" y="14987"/>
                  <a:pt x="2253" y="15033"/>
                </a:cubicBezTo>
                <a:cubicBezTo>
                  <a:pt x="2325" y="15100"/>
                  <a:pt x="2360" y="15162"/>
                  <a:pt x="2420" y="15334"/>
                </a:cubicBezTo>
                <a:cubicBezTo>
                  <a:pt x="2518" y="15613"/>
                  <a:pt x="2529" y="15630"/>
                  <a:pt x="2728" y="15825"/>
                </a:cubicBezTo>
                <a:cubicBezTo>
                  <a:pt x="2882" y="15975"/>
                  <a:pt x="3174" y="16175"/>
                  <a:pt x="3345" y="16247"/>
                </a:cubicBezTo>
                <a:cubicBezTo>
                  <a:pt x="3384" y="16263"/>
                  <a:pt x="3434" y="16287"/>
                  <a:pt x="3456" y="16297"/>
                </a:cubicBezTo>
                <a:cubicBezTo>
                  <a:pt x="3479" y="16308"/>
                  <a:pt x="3523" y="16315"/>
                  <a:pt x="3554" y="16315"/>
                </a:cubicBezTo>
                <a:cubicBezTo>
                  <a:pt x="3586" y="16315"/>
                  <a:pt x="3662" y="16335"/>
                  <a:pt x="3723" y="16360"/>
                </a:cubicBezTo>
                <a:cubicBezTo>
                  <a:pt x="3813" y="16396"/>
                  <a:pt x="3885" y="16405"/>
                  <a:pt x="4121" y="16405"/>
                </a:cubicBezTo>
                <a:cubicBezTo>
                  <a:pt x="4302" y="16405"/>
                  <a:pt x="4419" y="16396"/>
                  <a:pt x="4436" y="16381"/>
                </a:cubicBezTo>
                <a:cubicBezTo>
                  <a:pt x="4452" y="16365"/>
                  <a:pt x="4499" y="16359"/>
                  <a:pt x="4564" y="16369"/>
                </a:cubicBezTo>
                <a:cubicBezTo>
                  <a:pt x="4620" y="16377"/>
                  <a:pt x="4744" y="16390"/>
                  <a:pt x="4838" y="16396"/>
                </a:cubicBezTo>
                <a:cubicBezTo>
                  <a:pt x="5038" y="16409"/>
                  <a:pt x="5167" y="16375"/>
                  <a:pt x="5542" y="16202"/>
                </a:cubicBezTo>
                <a:cubicBezTo>
                  <a:pt x="5810" y="16079"/>
                  <a:pt x="5825" y="16066"/>
                  <a:pt x="5908" y="15960"/>
                </a:cubicBezTo>
                <a:cubicBezTo>
                  <a:pt x="6056" y="15769"/>
                  <a:pt x="6104" y="15664"/>
                  <a:pt x="6137" y="15445"/>
                </a:cubicBezTo>
                <a:cubicBezTo>
                  <a:pt x="6144" y="15400"/>
                  <a:pt x="6160" y="15357"/>
                  <a:pt x="6171" y="15350"/>
                </a:cubicBezTo>
                <a:cubicBezTo>
                  <a:pt x="6201" y="15334"/>
                  <a:pt x="6197" y="15172"/>
                  <a:pt x="6166" y="15076"/>
                </a:cubicBezTo>
                <a:cubicBezTo>
                  <a:pt x="6152" y="15033"/>
                  <a:pt x="6131" y="14968"/>
                  <a:pt x="6120" y="14934"/>
                </a:cubicBezTo>
                <a:cubicBezTo>
                  <a:pt x="6102" y="14880"/>
                  <a:pt x="6105" y="14873"/>
                  <a:pt x="6139" y="14886"/>
                </a:cubicBezTo>
                <a:cubicBezTo>
                  <a:pt x="6222" y="14917"/>
                  <a:pt x="6448" y="14946"/>
                  <a:pt x="6722" y="14961"/>
                </a:cubicBezTo>
                <a:cubicBezTo>
                  <a:pt x="6940" y="14972"/>
                  <a:pt x="7048" y="14990"/>
                  <a:pt x="7187" y="15036"/>
                </a:cubicBezTo>
                <a:cubicBezTo>
                  <a:pt x="7287" y="15069"/>
                  <a:pt x="7389" y="15097"/>
                  <a:pt x="7414" y="15097"/>
                </a:cubicBezTo>
                <a:cubicBezTo>
                  <a:pt x="7438" y="15097"/>
                  <a:pt x="7466" y="15106"/>
                  <a:pt x="7479" y="15117"/>
                </a:cubicBezTo>
                <a:cubicBezTo>
                  <a:pt x="7491" y="15128"/>
                  <a:pt x="7572" y="15144"/>
                  <a:pt x="7657" y="15151"/>
                </a:cubicBezTo>
                <a:cubicBezTo>
                  <a:pt x="7741" y="15158"/>
                  <a:pt x="7897" y="15171"/>
                  <a:pt x="8006" y="15180"/>
                </a:cubicBezTo>
                <a:lnTo>
                  <a:pt x="8206" y="15196"/>
                </a:lnTo>
                <a:lnTo>
                  <a:pt x="8124" y="15293"/>
                </a:lnTo>
                <a:cubicBezTo>
                  <a:pt x="8032" y="15406"/>
                  <a:pt x="7759" y="15670"/>
                  <a:pt x="7537" y="15858"/>
                </a:cubicBezTo>
                <a:cubicBezTo>
                  <a:pt x="7453" y="15929"/>
                  <a:pt x="7347" y="16021"/>
                  <a:pt x="7301" y="16060"/>
                </a:cubicBezTo>
                <a:cubicBezTo>
                  <a:pt x="7256" y="16099"/>
                  <a:pt x="7180" y="16156"/>
                  <a:pt x="7134" y="16188"/>
                </a:cubicBezTo>
                <a:cubicBezTo>
                  <a:pt x="7025" y="16262"/>
                  <a:pt x="6870" y="16479"/>
                  <a:pt x="6787" y="16675"/>
                </a:cubicBezTo>
                <a:cubicBezTo>
                  <a:pt x="6744" y="16777"/>
                  <a:pt x="6677" y="16880"/>
                  <a:pt x="6587" y="16975"/>
                </a:cubicBezTo>
                <a:cubicBezTo>
                  <a:pt x="6512" y="17055"/>
                  <a:pt x="6450" y="17140"/>
                  <a:pt x="6450" y="17163"/>
                </a:cubicBezTo>
                <a:cubicBezTo>
                  <a:pt x="6450" y="17186"/>
                  <a:pt x="6441" y="17203"/>
                  <a:pt x="6428" y="17203"/>
                </a:cubicBezTo>
                <a:cubicBezTo>
                  <a:pt x="6415" y="17203"/>
                  <a:pt x="6404" y="17220"/>
                  <a:pt x="6404" y="17242"/>
                </a:cubicBezTo>
                <a:cubicBezTo>
                  <a:pt x="6404" y="17264"/>
                  <a:pt x="6395" y="17292"/>
                  <a:pt x="6383" y="17303"/>
                </a:cubicBezTo>
                <a:cubicBezTo>
                  <a:pt x="6331" y="17355"/>
                  <a:pt x="6286" y="17576"/>
                  <a:pt x="6286" y="17789"/>
                </a:cubicBezTo>
                <a:cubicBezTo>
                  <a:pt x="6286" y="17983"/>
                  <a:pt x="6293" y="18026"/>
                  <a:pt x="6344" y="18121"/>
                </a:cubicBezTo>
                <a:cubicBezTo>
                  <a:pt x="6376" y="18181"/>
                  <a:pt x="6404" y="18243"/>
                  <a:pt x="6404" y="18259"/>
                </a:cubicBezTo>
                <a:cubicBezTo>
                  <a:pt x="6404" y="18275"/>
                  <a:pt x="6415" y="18289"/>
                  <a:pt x="6428" y="18289"/>
                </a:cubicBezTo>
                <a:cubicBezTo>
                  <a:pt x="6441" y="18289"/>
                  <a:pt x="6450" y="18309"/>
                  <a:pt x="6450" y="18334"/>
                </a:cubicBezTo>
                <a:cubicBezTo>
                  <a:pt x="6450" y="18358"/>
                  <a:pt x="6464" y="18377"/>
                  <a:pt x="6477" y="18377"/>
                </a:cubicBezTo>
                <a:cubicBezTo>
                  <a:pt x="6491" y="18377"/>
                  <a:pt x="6497" y="18386"/>
                  <a:pt x="6489" y="18397"/>
                </a:cubicBezTo>
                <a:cubicBezTo>
                  <a:pt x="6482" y="18408"/>
                  <a:pt x="6490" y="18435"/>
                  <a:pt x="6510" y="18454"/>
                </a:cubicBezTo>
                <a:cubicBezTo>
                  <a:pt x="6531" y="18474"/>
                  <a:pt x="6541" y="18489"/>
                  <a:pt x="6530" y="18490"/>
                </a:cubicBezTo>
                <a:cubicBezTo>
                  <a:pt x="6520" y="18490"/>
                  <a:pt x="6528" y="18502"/>
                  <a:pt x="6549" y="18517"/>
                </a:cubicBezTo>
                <a:cubicBezTo>
                  <a:pt x="6569" y="18532"/>
                  <a:pt x="6586" y="18549"/>
                  <a:pt x="6585" y="18555"/>
                </a:cubicBezTo>
                <a:cubicBezTo>
                  <a:pt x="6582" y="18570"/>
                  <a:pt x="6638" y="18712"/>
                  <a:pt x="6667" y="18763"/>
                </a:cubicBezTo>
                <a:cubicBezTo>
                  <a:pt x="6694" y="18812"/>
                  <a:pt x="6700" y="18805"/>
                  <a:pt x="6568" y="18840"/>
                </a:cubicBezTo>
                <a:cubicBezTo>
                  <a:pt x="6075" y="18970"/>
                  <a:pt x="5815" y="19080"/>
                  <a:pt x="5607" y="19249"/>
                </a:cubicBezTo>
                <a:cubicBezTo>
                  <a:pt x="5543" y="19301"/>
                  <a:pt x="5419" y="19329"/>
                  <a:pt x="5128" y="19353"/>
                </a:cubicBezTo>
                <a:cubicBezTo>
                  <a:pt x="4793" y="19381"/>
                  <a:pt x="4534" y="19427"/>
                  <a:pt x="4448" y="19475"/>
                </a:cubicBezTo>
                <a:cubicBezTo>
                  <a:pt x="4406" y="19498"/>
                  <a:pt x="4371" y="19526"/>
                  <a:pt x="4371" y="19536"/>
                </a:cubicBezTo>
                <a:cubicBezTo>
                  <a:pt x="4371" y="19545"/>
                  <a:pt x="4345" y="19552"/>
                  <a:pt x="4313" y="19552"/>
                </a:cubicBezTo>
                <a:cubicBezTo>
                  <a:pt x="4281" y="19552"/>
                  <a:pt x="4253" y="19563"/>
                  <a:pt x="4253" y="19575"/>
                </a:cubicBezTo>
                <a:cubicBezTo>
                  <a:pt x="4253" y="19588"/>
                  <a:pt x="4237" y="19597"/>
                  <a:pt x="4217" y="19597"/>
                </a:cubicBezTo>
                <a:cubicBezTo>
                  <a:pt x="4168" y="19597"/>
                  <a:pt x="4076" y="19654"/>
                  <a:pt x="3937" y="19769"/>
                </a:cubicBezTo>
                <a:cubicBezTo>
                  <a:pt x="3874" y="19821"/>
                  <a:pt x="3814" y="19864"/>
                  <a:pt x="3805" y="19864"/>
                </a:cubicBezTo>
                <a:cubicBezTo>
                  <a:pt x="3785" y="19864"/>
                  <a:pt x="3569" y="20132"/>
                  <a:pt x="3525" y="20210"/>
                </a:cubicBezTo>
                <a:cubicBezTo>
                  <a:pt x="3510" y="20237"/>
                  <a:pt x="3497" y="20280"/>
                  <a:pt x="3497" y="20305"/>
                </a:cubicBezTo>
                <a:cubicBezTo>
                  <a:pt x="3497" y="20330"/>
                  <a:pt x="3488" y="20350"/>
                  <a:pt x="3475" y="20350"/>
                </a:cubicBezTo>
                <a:cubicBezTo>
                  <a:pt x="3461" y="20350"/>
                  <a:pt x="3451" y="20426"/>
                  <a:pt x="3451" y="20529"/>
                </a:cubicBezTo>
                <a:cubicBezTo>
                  <a:pt x="3451" y="20632"/>
                  <a:pt x="3461" y="20705"/>
                  <a:pt x="3475" y="20705"/>
                </a:cubicBezTo>
                <a:cubicBezTo>
                  <a:pt x="3488" y="20705"/>
                  <a:pt x="3497" y="20740"/>
                  <a:pt x="3497" y="20780"/>
                </a:cubicBezTo>
                <a:cubicBezTo>
                  <a:pt x="3497" y="20858"/>
                  <a:pt x="3544" y="20972"/>
                  <a:pt x="3576" y="20972"/>
                </a:cubicBezTo>
                <a:cubicBezTo>
                  <a:pt x="3586" y="20972"/>
                  <a:pt x="3588" y="20981"/>
                  <a:pt x="3581" y="20992"/>
                </a:cubicBezTo>
                <a:cubicBezTo>
                  <a:pt x="3573" y="21004"/>
                  <a:pt x="3584" y="21027"/>
                  <a:pt x="3605" y="21047"/>
                </a:cubicBezTo>
                <a:cubicBezTo>
                  <a:pt x="3625" y="21066"/>
                  <a:pt x="3634" y="21083"/>
                  <a:pt x="3624" y="21083"/>
                </a:cubicBezTo>
                <a:cubicBezTo>
                  <a:pt x="3588" y="21083"/>
                  <a:pt x="3817" y="21286"/>
                  <a:pt x="3911" y="21338"/>
                </a:cubicBezTo>
                <a:cubicBezTo>
                  <a:pt x="3963" y="21367"/>
                  <a:pt x="4091" y="21415"/>
                  <a:pt x="4195" y="21447"/>
                </a:cubicBezTo>
                <a:cubicBezTo>
                  <a:pt x="4299" y="21478"/>
                  <a:pt x="4415" y="21513"/>
                  <a:pt x="4455" y="21526"/>
                </a:cubicBezTo>
                <a:cubicBezTo>
                  <a:pt x="4495" y="21538"/>
                  <a:pt x="4566" y="21548"/>
                  <a:pt x="4610" y="21548"/>
                </a:cubicBezTo>
                <a:cubicBezTo>
                  <a:pt x="4655" y="21548"/>
                  <a:pt x="4705" y="21559"/>
                  <a:pt x="4725" y="21571"/>
                </a:cubicBezTo>
                <a:cubicBezTo>
                  <a:pt x="4771" y="21599"/>
                  <a:pt x="5790" y="21583"/>
                  <a:pt x="6014" y="21551"/>
                </a:cubicBezTo>
                <a:cubicBezTo>
                  <a:pt x="6177" y="21527"/>
                  <a:pt x="6287" y="21505"/>
                  <a:pt x="6450" y="21462"/>
                </a:cubicBezTo>
                <a:cubicBezTo>
                  <a:pt x="6495" y="21450"/>
                  <a:pt x="6618" y="21420"/>
                  <a:pt x="6718" y="21395"/>
                </a:cubicBezTo>
                <a:cubicBezTo>
                  <a:pt x="6819" y="21369"/>
                  <a:pt x="6937" y="21328"/>
                  <a:pt x="6983" y="21304"/>
                </a:cubicBezTo>
                <a:cubicBezTo>
                  <a:pt x="7029" y="21280"/>
                  <a:pt x="7088" y="21259"/>
                  <a:pt x="7113" y="21259"/>
                </a:cubicBezTo>
                <a:cubicBezTo>
                  <a:pt x="7139" y="21259"/>
                  <a:pt x="7161" y="21251"/>
                  <a:pt x="7161" y="21239"/>
                </a:cubicBezTo>
                <a:cubicBezTo>
                  <a:pt x="7161" y="21226"/>
                  <a:pt x="7182" y="21216"/>
                  <a:pt x="7207" y="21216"/>
                </a:cubicBezTo>
                <a:cubicBezTo>
                  <a:pt x="7266" y="21216"/>
                  <a:pt x="7373" y="21171"/>
                  <a:pt x="7373" y="21146"/>
                </a:cubicBezTo>
                <a:cubicBezTo>
                  <a:pt x="7373" y="21136"/>
                  <a:pt x="7393" y="21128"/>
                  <a:pt x="7419" y="21128"/>
                </a:cubicBezTo>
                <a:cubicBezTo>
                  <a:pt x="7445" y="21128"/>
                  <a:pt x="7467" y="21117"/>
                  <a:pt x="7467" y="21105"/>
                </a:cubicBezTo>
                <a:cubicBezTo>
                  <a:pt x="7467" y="21093"/>
                  <a:pt x="7483" y="21083"/>
                  <a:pt x="7503" y="21083"/>
                </a:cubicBezTo>
                <a:cubicBezTo>
                  <a:pt x="7523" y="21083"/>
                  <a:pt x="7616" y="21034"/>
                  <a:pt x="7710" y="20974"/>
                </a:cubicBezTo>
                <a:cubicBezTo>
                  <a:pt x="7962" y="20814"/>
                  <a:pt x="8122" y="20635"/>
                  <a:pt x="8134" y="20495"/>
                </a:cubicBezTo>
                <a:cubicBezTo>
                  <a:pt x="8137" y="20464"/>
                  <a:pt x="8148" y="20441"/>
                  <a:pt x="8158" y="20441"/>
                </a:cubicBezTo>
                <a:cubicBezTo>
                  <a:pt x="8168" y="20441"/>
                  <a:pt x="8175" y="20364"/>
                  <a:pt x="8175" y="20273"/>
                </a:cubicBezTo>
                <a:cubicBezTo>
                  <a:pt x="8175" y="20161"/>
                  <a:pt x="8168" y="20106"/>
                  <a:pt x="8149" y="20106"/>
                </a:cubicBezTo>
                <a:cubicBezTo>
                  <a:pt x="8134" y="20106"/>
                  <a:pt x="8128" y="20100"/>
                  <a:pt x="8136" y="20093"/>
                </a:cubicBezTo>
                <a:cubicBezTo>
                  <a:pt x="8194" y="20039"/>
                  <a:pt x="7833" y="19645"/>
                  <a:pt x="7659" y="19573"/>
                </a:cubicBezTo>
                <a:cubicBezTo>
                  <a:pt x="7561" y="19532"/>
                  <a:pt x="7567" y="19502"/>
                  <a:pt x="7686" y="19451"/>
                </a:cubicBezTo>
                <a:cubicBezTo>
                  <a:pt x="7792" y="19406"/>
                  <a:pt x="7890" y="19277"/>
                  <a:pt x="7891" y="19182"/>
                </a:cubicBezTo>
                <a:cubicBezTo>
                  <a:pt x="7891" y="19101"/>
                  <a:pt x="7809" y="18971"/>
                  <a:pt x="7693" y="18870"/>
                </a:cubicBezTo>
                <a:cubicBezTo>
                  <a:pt x="7595" y="18785"/>
                  <a:pt x="7560" y="18768"/>
                  <a:pt x="7508" y="18775"/>
                </a:cubicBezTo>
                <a:cubicBezTo>
                  <a:pt x="7499" y="18777"/>
                  <a:pt x="7491" y="18766"/>
                  <a:pt x="7491" y="18754"/>
                </a:cubicBezTo>
                <a:cubicBezTo>
                  <a:pt x="7491" y="18742"/>
                  <a:pt x="7464" y="18732"/>
                  <a:pt x="7431" y="18732"/>
                </a:cubicBezTo>
                <a:cubicBezTo>
                  <a:pt x="7399" y="18732"/>
                  <a:pt x="7373" y="18723"/>
                  <a:pt x="7373" y="18711"/>
                </a:cubicBezTo>
                <a:cubicBezTo>
                  <a:pt x="7373" y="18699"/>
                  <a:pt x="7306" y="18689"/>
                  <a:pt x="7219" y="18689"/>
                </a:cubicBezTo>
                <a:lnTo>
                  <a:pt x="7064" y="18689"/>
                </a:lnTo>
                <a:lnTo>
                  <a:pt x="7064" y="18596"/>
                </a:lnTo>
                <a:cubicBezTo>
                  <a:pt x="7064" y="18545"/>
                  <a:pt x="7074" y="18474"/>
                  <a:pt x="7086" y="18436"/>
                </a:cubicBezTo>
                <a:cubicBezTo>
                  <a:pt x="7127" y="18309"/>
                  <a:pt x="7160" y="18191"/>
                  <a:pt x="7166" y="18135"/>
                </a:cubicBezTo>
                <a:cubicBezTo>
                  <a:pt x="7170" y="18104"/>
                  <a:pt x="7178" y="18073"/>
                  <a:pt x="7187" y="18067"/>
                </a:cubicBezTo>
                <a:cubicBezTo>
                  <a:pt x="7196" y="18060"/>
                  <a:pt x="7208" y="18017"/>
                  <a:pt x="7211" y="17972"/>
                </a:cubicBezTo>
                <a:cubicBezTo>
                  <a:pt x="7214" y="17927"/>
                  <a:pt x="7225" y="17891"/>
                  <a:pt x="7235" y="17891"/>
                </a:cubicBezTo>
                <a:cubicBezTo>
                  <a:pt x="7246" y="17891"/>
                  <a:pt x="7255" y="17775"/>
                  <a:pt x="7255" y="17635"/>
                </a:cubicBezTo>
                <a:cubicBezTo>
                  <a:pt x="7255" y="17495"/>
                  <a:pt x="7246" y="17380"/>
                  <a:pt x="7235" y="17380"/>
                </a:cubicBezTo>
                <a:cubicBezTo>
                  <a:pt x="7225" y="17380"/>
                  <a:pt x="7214" y="17342"/>
                  <a:pt x="7211" y="17296"/>
                </a:cubicBezTo>
                <a:cubicBezTo>
                  <a:pt x="7208" y="17251"/>
                  <a:pt x="7195" y="17204"/>
                  <a:pt x="7182" y="17192"/>
                </a:cubicBezTo>
                <a:cubicBezTo>
                  <a:pt x="7170" y="17181"/>
                  <a:pt x="7161" y="17153"/>
                  <a:pt x="7161" y="17131"/>
                </a:cubicBezTo>
                <a:cubicBezTo>
                  <a:pt x="7161" y="17109"/>
                  <a:pt x="7150" y="17093"/>
                  <a:pt x="7139" y="17093"/>
                </a:cubicBezTo>
                <a:cubicBezTo>
                  <a:pt x="7128" y="17093"/>
                  <a:pt x="7121" y="17078"/>
                  <a:pt x="7120" y="17063"/>
                </a:cubicBezTo>
                <a:cubicBezTo>
                  <a:pt x="7119" y="17047"/>
                  <a:pt x="7110" y="17005"/>
                  <a:pt x="7101" y="16966"/>
                </a:cubicBezTo>
                <a:cubicBezTo>
                  <a:pt x="7089" y="16913"/>
                  <a:pt x="7093" y="16888"/>
                  <a:pt x="7127" y="16860"/>
                </a:cubicBezTo>
                <a:cubicBezTo>
                  <a:pt x="7201" y="16797"/>
                  <a:pt x="7383" y="16671"/>
                  <a:pt x="7399" y="16670"/>
                </a:cubicBezTo>
                <a:cubicBezTo>
                  <a:pt x="7408" y="16670"/>
                  <a:pt x="7466" y="16619"/>
                  <a:pt x="7529" y="16559"/>
                </a:cubicBezTo>
                <a:cubicBezTo>
                  <a:pt x="7592" y="16498"/>
                  <a:pt x="7653" y="16448"/>
                  <a:pt x="7664" y="16448"/>
                </a:cubicBezTo>
                <a:cubicBezTo>
                  <a:pt x="7680" y="16448"/>
                  <a:pt x="7919" y="16252"/>
                  <a:pt x="8062" y="16121"/>
                </a:cubicBezTo>
                <a:cubicBezTo>
                  <a:pt x="8160" y="16031"/>
                  <a:pt x="8365" y="15806"/>
                  <a:pt x="8365" y="15788"/>
                </a:cubicBezTo>
                <a:cubicBezTo>
                  <a:pt x="8365" y="15775"/>
                  <a:pt x="8386" y="15752"/>
                  <a:pt x="8409" y="15736"/>
                </a:cubicBezTo>
                <a:cubicBezTo>
                  <a:pt x="8454" y="15707"/>
                  <a:pt x="8528" y="15607"/>
                  <a:pt x="8664" y="15400"/>
                </a:cubicBezTo>
                <a:cubicBezTo>
                  <a:pt x="8814" y="15171"/>
                  <a:pt x="8806" y="15179"/>
                  <a:pt x="8941" y="15196"/>
                </a:cubicBezTo>
                <a:cubicBezTo>
                  <a:pt x="9077" y="15213"/>
                  <a:pt x="9088" y="15212"/>
                  <a:pt x="9416" y="15194"/>
                </a:cubicBezTo>
                <a:cubicBezTo>
                  <a:pt x="9545" y="15186"/>
                  <a:pt x="9663" y="15173"/>
                  <a:pt x="9676" y="15162"/>
                </a:cubicBezTo>
                <a:cubicBezTo>
                  <a:pt x="9688" y="15151"/>
                  <a:pt x="9722" y="15142"/>
                  <a:pt x="9751" y="15142"/>
                </a:cubicBezTo>
                <a:cubicBezTo>
                  <a:pt x="9781" y="15142"/>
                  <a:pt x="9829" y="15132"/>
                  <a:pt x="9859" y="15121"/>
                </a:cubicBezTo>
                <a:cubicBezTo>
                  <a:pt x="9889" y="15110"/>
                  <a:pt x="9959" y="15087"/>
                  <a:pt x="10018" y="15072"/>
                </a:cubicBezTo>
                <a:cubicBezTo>
                  <a:pt x="10166" y="15032"/>
                  <a:pt x="10376" y="14932"/>
                  <a:pt x="10425" y="14877"/>
                </a:cubicBezTo>
                <a:cubicBezTo>
                  <a:pt x="10448" y="14852"/>
                  <a:pt x="10475" y="14830"/>
                  <a:pt x="10485" y="14830"/>
                </a:cubicBezTo>
                <a:cubicBezTo>
                  <a:pt x="10512" y="14830"/>
                  <a:pt x="10576" y="14875"/>
                  <a:pt x="10550" y="14875"/>
                </a:cubicBezTo>
                <a:cubicBezTo>
                  <a:pt x="10471" y="14876"/>
                  <a:pt x="10946" y="15213"/>
                  <a:pt x="11129" y="15286"/>
                </a:cubicBezTo>
                <a:cubicBezTo>
                  <a:pt x="11162" y="15299"/>
                  <a:pt x="11236" y="15332"/>
                  <a:pt x="11295" y="15357"/>
                </a:cubicBezTo>
                <a:cubicBezTo>
                  <a:pt x="11413" y="15409"/>
                  <a:pt x="11491" y="15429"/>
                  <a:pt x="11649" y="15445"/>
                </a:cubicBezTo>
                <a:cubicBezTo>
                  <a:pt x="11707" y="15452"/>
                  <a:pt x="11765" y="15465"/>
                  <a:pt x="11777" y="15476"/>
                </a:cubicBezTo>
                <a:cubicBezTo>
                  <a:pt x="11790" y="15487"/>
                  <a:pt x="11965" y="15497"/>
                  <a:pt x="12167" y="15497"/>
                </a:cubicBezTo>
                <a:lnTo>
                  <a:pt x="12535" y="15497"/>
                </a:lnTo>
                <a:lnTo>
                  <a:pt x="12584" y="15601"/>
                </a:lnTo>
                <a:cubicBezTo>
                  <a:pt x="12636" y="15711"/>
                  <a:pt x="12798" y="15945"/>
                  <a:pt x="12938" y="16116"/>
                </a:cubicBezTo>
                <a:cubicBezTo>
                  <a:pt x="12983" y="16170"/>
                  <a:pt x="13044" y="16252"/>
                  <a:pt x="13075" y="16295"/>
                </a:cubicBezTo>
                <a:cubicBezTo>
                  <a:pt x="13158" y="16410"/>
                  <a:pt x="13432" y="16667"/>
                  <a:pt x="13603" y="16788"/>
                </a:cubicBezTo>
                <a:lnTo>
                  <a:pt x="13752" y="16892"/>
                </a:lnTo>
                <a:lnTo>
                  <a:pt x="13752" y="17235"/>
                </a:lnTo>
                <a:cubicBezTo>
                  <a:pt x="13752" y="17440"/>
                  <a:pt x="13762" y="17582"/>
                  <a:pt x="13776" y="17590"/>
                </a:cubicBezTo>
                <a:cubicBezTo>
                  <a:pt x="13789" y="17598"/>
                  <a:pt x="13798" y="17647"/>
                  <a:pt x="13798" y="17701"/>
                </a:cubicBezTo>
                <a:cubicBezTo>
                  <a:pt x="13798" y="17754"/>
                  <a:pt x="13809" y="17804"/>
                  <a:pt x="13822" y="17812"/>
                </a:cubicBezTo>
                <a:cubicBezTo>
                  <a:pt x="13835" y="17819"/>
                  <a:pt x="13846" y="17861"/>
                  <a:pt x="13846" y="17902"/>
                </a:cubicBezTo>
                <a:cubicBezTo>
                  <a:pt x="13846" y="17943"/>
                  <a:pt x="13857" y="17983"/>
                  <a:pt x="13870" y="17990"/>
                </a:cubicBezTo>
                <a:cubicBezTo>
                  <a:pt x="13883" y="17998"/>
                  <a:pt x="13894" y="18092"/>
                  <a:pt x="13894" y="18200"/>
                </a:cubicBezTo>
                <a:cubicBezTo>
                  <a:pt x="13894" y="18364"/>
                  <a:pt x="13883" y="18420"/>
                  <a:pt x="13834" y="18526"/>
                </a:cubicBezTo>
                <a:cubicBezTo>
                  <a:pt x="13753" y="18696"/>
                  <a:pt x="13715" y="18733"/>
                  <a:pt x="13612" y="18734"/>
                </a:cubicBezTo>
                <a:cubicBezTo>
                  <a:pt x="13484" y="18734"/>
                  <a:pt x="13325" y="18795"/>
                  <a:pt x="13246" y="18872"/>
                </a:cubicBezTo>
                <a:cubicBezTo>
                  <a:pt x="13189" y="18929"/>
                  <a:pt x="13172" y="18965"/>
                  <a:pt x="13164" y="19066"/>
                </a:cubicBezTo>
                <a:cubicBezTo>
                  <a:pt x="13149" y="19263"/>
                  <a:pt x="13219" y="19418"/>
                  <a:pt x="13362" y="19509"/>
                </a:cubicBezTo>
                <a:lnTo>
                  <a:pt x="13415" y="19541"/>
                </a:lnTo>
                <a:lnTo>
                  <a:pt x="13335" y="19611"/>
                </a:lnTo>
                <a:cubicBezTo>
                  <a:pt x="13292" y="19649"/>
                  <a:pt x="13256" y="19675"/>
                  <a:pt x="13256" y="19668"/>
                </a:cubicBezTo>
                <a:cubicBezTo>
                  <a:pt x="13256" y="19661"/>
                  <a:pt x="13211" y="19693"/>
                  <a:pt x="13157" y="19742"/>
                </a:cubicBezTo>
                <a:cubicBezTo>
                  <a:pt x="13053" y="19835"/>
                  <a:pt x="12878" y="20151"/>
                  <a:pt x="12878" y="20244"/>
                </a:cubicBezTo>
                <a:cubicBezTo>
                  <a:pt x="12878" y="20322"/>
                  <a:pt x="12980" y="20509"/>
                  <a:pt x="13058" y="20574"/>
                </a:cubicBezTo>
                <a:cubicBezTo>
                  <a:pt x="13203" y="20695"/>
                  <a:pt x="13322" y="20767"/>
                  <a:pt x="13492" y="20843"/>
                </a:cubicBezTo>
                <a:cubicBezTo>
                  <a:pt x="13788" y="20975"/>
                  <a:pt x="13944" y="21037"/>
                  <a:pt x="13978" y="21037"/>
                </a:cubicBezTo>
                <a:cubicBezTo>
                  <a:pt x="13996" y="21037"/>
                  <a:pt x="14012" y="21048"/>
                  <a:pt x="14012" y="21060"/>
                </a:cubicBezTo>
                <a:cubicBezTo>
                  <a:pt x="14012" y="21072"/>
                  <a:pt x="14043" y="21083"/>
                  <a:pt x="14082" y="21083"/>
                </a:cubicBezTo>
                <a:cubicBezTo>
                  <a:pt x="14121" y="21083"/>
                  <a:pt x="14152" y="21093"/>
                  <a:pt x="14152" y="21105"/>
                </a:cubicBezTo>
                <a:cubicBezTo>
                  <a:pt x="14152" y="21117"/>
                  <a:pt x="14180" y="21128"/>
                  <a:pt x="14212" y="21128"/>
                </a:cubicBezTo>
                <a:cubicBezTo>
                  <a:pt x="14245" y="21128"/>
                  <a:pt x="14272" y="21136"/>
                  <a:pt x="14272" y="21148"/>
                </a:cubicBezTo>
                <a:cubicBezTo>
                  <a:pt x="14272" y="21160"/>
                  <a:pt x="14289" y="21171"/>
                  <a:pt x="14309" y="21171"/>
                </a:cubicBezTo>
                <a:cubicBezTo>
                  <a:pt x="14337" y="21171"/>
                  <a:pt x="14343" y="21185"/>
                  <a:pt x="14333" y="21223"/>
                </a:cubicBezTo>
                <a:cubicBezTo>
                  <a:pt x="14306" y="21322"/>
                  <a:pt x="14416" y="21406"/>
                  <a:pt x="14648" y="21465"/>
                </a:cubicBezTo>
                <a:cubicBezTo>
                  <a:pt x="14787" y="21500"/>
                  <a:pt x="14962" y="21528"/>
                  <a:pt x="15099" y="21539"/>
                </a:cubicBezTo>
                <a:cubicBezTo>
                  <a:pt x="15170" y="21545"/>
                  <a:pt x="15249" y="21559"/>
                  <a:pt x="15275" y="21571"/>
                </a:cubicBezTo>
                <a:cubicBezTo>
                  <a:pt x="15338" y="21600"/>
                  <a:pt x="16553" y="21585"/>
                  <a:pt x="16739" y="21553"/>
                </a:cubicBezTo>
                <a:cubicBezTo>
                  <a:pt x="17223" y="21468"/>
                  <a:pt x="17467" y="21386"/>
                  <a:pt x="17607" y="21261"/>
                </a:cubicBezTo>
                <a:cubicBezTo>
                  <a:pt x="17744" y="21138"/>
                  <a:pt x="17768" y="21054"/>
                  <a:pt x="17768" y="20712"/>
                </a:cubicBezTo>
                <a:cubicBezTo>
                  <a:pt x="17768" y="20420"/>
                  <a:pt x="17767" y="20412"/>
                  <a:pt x="17688" y="20253"/>
                </a:cubicBezTo>
                <a:cubicBezTo>
                  <a:pt x="17592" y="20058"/>
                  <a:pt x="17446" y="19865"/>
                  <a:pt x="17327" y="19781"/>
                </a:cubicBezTo>
                <a:cubicBezTo>
                  <a:pt x="17279" y="19747"/>
                  <a:pt x="17214" y="19697"/>
                  <a:pt x="17185" y="19670"/>
                </a:cubicBezTo>
                <a:cubicBezTo>
                  <a:pt x="17116" y="19606"/>
                  <a:pt x="16808" y="19464"/>
                  <a:pt x="16737" y="19464"/>
                </a:cubicBezTo>
                <a:cubicBezTo>
                  <a:pt x="16706" y="19464"/>
                  <a:pt x="16681" y="19456"/>
                  <a:pt x="16681" y="19446"/>
                </a:cubicBezTo>
                <a:cubicBezTo>
                  <a:pt x="16681" y="19409"/>
                  <a:pt x="16357" y="19371"/>
                  <a:pt x="15937" y="19356"/>
                </a:cubicBezTo>
                <a:cubicBezTo>
                  <a:pt x="15431" y="19338"/>
                  <a:pt x="15348" y="19314"/>
                  <a:pt x="15005" y="19100"/>
                </a:cubicBezTo>
                <a:cubicBezTo>
                  <a:pt x="14673" y="18892"/>
                  <a:pt x="14607" y="18865"/>
                  <a:pt x="14427" y="18865"/>
                </a:cubicBezTo>
                <a:cubicBezTo>
                  <a:pt x="14343" y="18865"/>
                  <a:pt x="14268" y="18876"/>
                  <a:pt x="14260" y="18888"/>
                </a:cubicBezTo>
                <a:cubicBezTo>
                  <a:pt x="14252" y="18900"/>
                  <a:pt x="14205" y="18910"/>
                  <a:pt x="14157" y="18910"/>
                </a:cubicBezTo>
                <a:cubicBezTo>
                  <a:pt x="14109" y="18910"/>
                  <a:pt x="14084" y="18901"/>
                  <a:pt x="14099" y="18892"/>
                </a:cubicBezTo>
                <a:cubicBezTo>
                  <a:pt x="14114" y="18883"/>
                  <a:pt x="14128" y="18863"/>
                  <a:pt x="14133" y="18845"/>
                </a:cubicBezTo>
                <a:cubicBezTo>
                  <a:pt x="14137" y="18828"/>
                  <a:pt x="14158" y="18794"/>
                  <a:pt x="14178" y="18772"/>
                </a:cubicBezTo>
                <a:cubicBezTo>
                  <a:pt x="14199" y="18750"/>
                  <a:pt x="14229" y="18705"/>
                  <a:pt x="14246" y="18671"/>
                </a:cubicBezTo>
                <a:cubicBezTo>
                  <a:pt x="14288" y="18587"/>
                  <a:pt x="14291" y="18583"/>
                  <a:pt x="14443" y="18370"/>
                </a:cubicBezTo>
                <a:cubicBezTo>
                  <a:pt x="14518" y="18265"/>
                  <a:pt x="14578" y="18168"/>
                  <a:pt x="14578" y="18155"/>
                </a:cubicBezTo>
                <a:cubicBezTo>
                  <a:pt x="14578" y="18142"/>
                  <a:pt x="14601" y="18092"/>
                  <a:pt x="14627" y="18044"/>
                </a:cubicBezTo>
                <a:cubicBezTo>
                  <a:pt x="14699" y="17913"/>
                  <a:pt x="14692" y="17600"/>
                  <a:pt x="14617" y="17441"/>
                </a:cubicBezTo>
                <a:cubicBezTo>
                  <a:pt x="14551" y="17303"/>
                  <a:pt x="14464" y="17179"/>
                  <a:pt x="14352" y="17066"/>
                </a:cubicBezTo>
                <a:cubicBezTo>
                  <a:pt x="14307" y="17021"/>
                  <a:pt x="14272" y="16975"/>
                  <a:pt x="14272" y="16968"/>
                </a:cubicBezTo>
                <a:cubicBezTo>
                  <a:pt x="14272" y="16960"/>
                  <a:pt x="14239" y="16913"/>
                  <a:pt x="14200" y="16860"/>
                </a:cubicBezTo>
                <a:cubicBezTo>
                  <a:pt x="14161" y="16807"/>
                  <a:pt x="14130" y="16752"/>
                  <a:pt x="14130" y="16738"/>
                </a:cubicBezTo>
                <a:cubicBezTo>
                  <a:pt x="14130" y="16724"/>
                  <a:pt x="14121" y="16718"/>
                  <a:pt x="14111" y="16724"/>
                </a:cubicBezTo>
                <a:cubicBezTo>
                  <a:pt x="14101" y="16729"/>
                  <a:pt x="14090" y="16707"/>
                  <a:pt x="14087" y="16675"/>
                </a:cubicBezTo>
                <a:cubicBezTo>
                  <a:pt x="14084" y="16642"/>
                  <a:pt x="14071" y="16613"/>
                  <a:pt x="14058" y="16609"/>
                </a:cubicBezTo>
                <a:cubicBezTo>
                  <a:pt x="14045" y="16605"/>
                  <a:pt x="14040" y="16593"/>
                  <a:pt x="14046" y="16584"/>
                </a:cubicBezTo>
                <a:cubicBezTo>
                  <a:pt x="14074" y="16541"/>
                  <a:pt x="13892" y="16329"/>
                  <a:pt x="13550" y="16001"/>
                </a:cubicBezTo>
                <a:cubicBezTo>
                  <a:pt x="13342" y="15803"/>
                  <a:pt x="13163" y="15622"/>
                  <a:pt x="13150" y="15603"/>
                </a:cubicBezTo>
                <a:cubicBezTo>
                  <a:pt x="13137" y="15583"/>
                  <a:pt x="13106" y="15542"/>
                  <a:pt x="13082" y="15510"/>
                </a:cubicBezTo>
                <a:cubicBezTo>
                  <a:pt x="13024" y="15433"/>
                  <a:pt x="13049" y="15406"/>
                  <a:pt x="13174" y="15406"/>
                </a:cubicBezTo>
                <a:cubicBezTo>
                  <a:pt x="13231" y="15406"/>
                  <a:pt x="13284" y="15397"/>
                  <a:pt x="13292" y="15384"/>
                </a:cubicBezTo>
                <a:cubicBezTo>
                  <a:pt x="13300" y="15372"/>
                  <a:pt x="13328" y="15363"/>
                  <a:pt x="13355" y="15363"/>
                </a:cubicBezTo>
                <a:cubicBezTo>
                  <a:pt x="13383" y="15363"/>
                  <a:pt x="13441" y="15354"/>
                  <a:pt x="13485" y="15341"/>
                </a:cubicBezTo>
                <a:cubicBezTo>
                  <a:pt x="13528" y="15329"/>
                  <a:pt x="13602" y="15306"/>
                  <a:pt x="13651" y="15293"/>
                </a:cubicBezTo>
                <a:cubicBezTo>
                  <a:pt x="13849" y="15239"/>
                  <a:pt x="14001" y="15154"/>
                  <a:pt x="14181" y="14995"/>
                </a:cubicBezTo>
                <a:cubicBezTo>
                  <a:pt x="14291" y="14897"/>
                  <a:pt x="14336" y="14879"/>
                  <a:pt x="14378" y="14916"/>
                </a:cubicBezTo>
                <a:cubicBezTo>
                  <a:pt x="14391" y="14926"/>
                  <a:pt x="14462" y="14951"/>
                  <a:pt x="14533" y="14972"/>
                </a:cubicBezTo>
                <a:cubicBezTo>
                  <a:pt x="14720" y="15026"/>
                  <a:pt x="15182" y="15005"/>
                  <a:pt x="15501" y="14929"/>
                </a:cubicBezTo>
                <a:cubicBezTo>
                  <a:pt x="15559" y="14915"/>
                  <a:pt x="15559" y="14919"/>
                  <a:pt x="15552" y="15011"/>
                </a:cubicBezTo>
                <a:cubicBezTo>
                  <a:pt x="15547" y="15064"/>
                  <a:pt x="15534" y="15129"/>
                  <a:pt x="15520" y="15155"/>
                </a:cubicBezTo>
                <a:cubicBezTo>
                  <a:pt x="15496" y="15201"/>
                  <a:pt x="15499" y="15245"/>
                  <a:pt x="15542" y="15488"/>
                </a:cubicBezTo>
                <a:cubicBezTo>
                  <a:pt x="15560" y="15591"/>
                  <a:pt x="15648" y="15781"/>
                  <a:pt x="15711" y="15856"/>
                </a:cubicBezTo>
                <a:cubicBezTo>
                  <a:pt x="15829" y="15995"/>
                  <a:pt x="15926" y="16083"/>
                  <a:pt x="16017" y="16132"/>
                </a:cubicBezTo>
                <a:cubicBezTo>
                  <a:pt x="16077" y="16164"/>
                  <a:pt x="16169" y="16217"/>
                  <a:pt x="16221" y="16250"/>
                </a:cubicBezTo>
                <a:cubicBezTo>
                  <a:pt x="16273" y="16283"/>
                  <a:pt x="16346" y="16315"/>
                  <a:pt x="16385" y="16322"/>
                </a:cubicBezTo>
                <a:cubicBezTo>
                  <a:pt x="16424" y="16329"/>
                  <a:pt x="16505" y="16348"/>
                  <a:pt x="16563" y="16363"/>
                </a:cubicBezTo>
                <a:cubicBezTo>
                  <a:pt x="16633" y="16381"/>
                  <a:pt x="16837" y="16390"/>
                  <a:pt x="17154" y="16390"/>
                </a:cubicBezTo>
                <a:cubicBezTo>
                  <a:pt x="17614" y="16390"/>
                  <a:pt x="17742" y="16381"/>
                  <a:pt x="17850" y="16340"/>
                </a:cubicBezTo>
                <a:cubicBezTo>
                  <a:pt x="17876" y="16331"/>
                  <a:pt x="17927" y="16311"/>
                  <a:pt x="17963" y="16297"/>
                </a:cubicBezTo>
                <a:cubicBezTo>
                  <a:pt x="17999" y="16284"/>
                  <a:pt x="18046" y="16272"/>
                  <a:pt x="18067" y="16272"/>
                </a:cubicBezTo>
                <a:cubicBezTo>
                  <a:pt x="18143" y="16272"/>
                  <a:pt x="18558" y="16069"/>
                  <a:pt x="18657" y="15983"/>
                </a:cubicBezTo>
                <a:cubicBezTo>
                  <a:pt x="18713" y="15935"/>
                  <a:pt x="18768" y="15895"/>
                  <a:pt x="18780" y="15895"/>
                </a:cubicBezTo>
                <a:cubicBezTo>
                  <a:pt x="18817" y="15895"/>
                  <a:pt x="19063" y="15653"/>
                  <a:pt x="19095" y="15585"/>
                </a:cubicBezTo>
                <a:cubicBezTo>
                  <a:pt x="19113" y="15548"/>
                  <a:pt x="19134" y="15517"/>
                  <a:pt x="19144" y="15517"/>
                </a:cubicBezTo>
                <a:cubicBezTo>
                  <a:pt x="19153" y="15517"/>
                  <a:pt x="19163" y="15502"/>
                  <a:pt x="19163" y="15483"/>
                </a:cubicBezTo>
                <a:cubicBezTo>
                  <a:pt x="19163" y="15463"/>
                  <a:pt x="19182" y="15419"/>
                  <a:pt x="19209" y="15384"/>
                </a:cubicBezTo>
                <a:cubicBezTo>
                  <a:pt x="19235" y="15350"/>
                  <a:pt x="19278" y="15262"/>
                  <a:pt x="19303" y="15189"/>
                </a:cubicBezTo>
                <a:cubicBezTo>
                  <a:pt x="19327" y="15116"/>
                  <a:pt x="19367" y="15022"/>
                  <a:pt x="19389" y="14981"/>
                </a:cubicBezTo>
                <a:cubicBezTo>
                  <a:pt x="19431" y="14906"/>
                  <a:pt x="19535" y="14810"/>
                  <a:pt x="19575" y="14810"/>
                </a:cubicBezTo>
                <a:cubicBezTo>
                  <a:pt x="19587" y="14810"/>
                  <a:pt x="19677" y="14735"/>
                  <a:pt x="19777" y="14647"/>
                </a:cubicBezTo>
                <a:cubicBezTo>
                  <a:pt x="19877" y="14558"/>
                  <a:pt x="20005" y="14450"/>
                  <a:pt x="20064" y="14405"/>
                </a:cubicBezTo>
                <a:lnTo>
                  <a:pt x="20170" y="14323"/>
                </a:lnTo>
                <a:lnTo>
                  <a:pt x="20264" y="14412"/>
                </a:lnTo>
                <a:cubicBezTo>
                  <a:pt x="20361" y="14506"/>
                  <a:pt x="20593" y="14631"/>
                  <a:pt x="20673" y="14631"/>
                </a:cubicBezTo>
                <a:cubicBezTo>
                  <a:pt x="20700" y="14631"/>
                  <a:pt x="20722" y="14642"/>
                  <a:pt x="20722" y="14654"/>
                </a:cubicBezTo>
                <a:cubicBezTo>
                  <a:pt x="20722" y="14668"/>
                  <a:pt x="20807" y="14676"/>
                  <a:pt x="20934" y="14676"/>
                </a:cubicBezTo>
                <a:cubicBezTo>
                  <a:pt x="21061" y="14676"/>
                  <a:pt x="21146" y="14668"/>
                  <a:pt x="21146" y="14654"/>
                </a:cubicBezTo>
                <a:cubicBezTo>
                  <a:pt x="21146" y="14642"/>
                  <a:pt x="21168" y="14631"/>
                  <a:pt x="21194" y="14631"/>
                </a:cubicBezTo>
                <a:cubicBezTo>
                  <a:pt x="21220" y="14631"/>
                  <a:pt x="21242" y="14621"/>
                  <a:pt x="21242" y="14608"/>
                </a:cubicBezTo>
                <a:cubicBezTo>
                  <a:pt x="21242" y="14595"/>
                  <a:pt x="21252" y="14590"/>
                  <a:pt x="21264" y="14597"/>
                </a:cubicBezTo>
                <a:cubicBezTo>
                  <a:pt x="21275" y="14604"/>
                  <a:pt x="21301" y="14594"/>
                  <a:pt x="21321" y="14574"/>
                </a:cubicBezTo>
                <a:cubicBezTo>
                  <a:pt x="21342" y="14555"/>
                  <a:pt x="21360" y="14547"/>
                  <a:pt x="21360" y="14556"/>
                </a:cubicBezTo>
                <a:cubicBezTo>
                  <a:pt x="21360" y="14590"/>
                  <a:pt x="21462" y="14483"/>
                  <a:pt x="21504" y="14405"/>
                </a:cubicBezTo>
                <a:cubicBezTo>
                  <a:pt x="21535" y="14350"/>
                  <a:pt x="21548" y="14276"/>
                  <a:pt x="21548" y="14181"/>
                </a:cubicBezTo>
                <a:cubicBezTo>
                  <a:pt x="21548" y="14052"/>
                  <a:pt x="21541" y="14032"/>
                  <a:pt x="21468" y="13953"/>
                </a:cubicBezTo>
                <a:lnTo>
                  <a:pt x="21389" y="13867"/>
                </a:lnTo>
                <a:lnTo>
                  <a:pt x="21492" y="13763"/>
                </a:lnTo>
                <a:cubicBezTo>
                  <a:pt x="21585" y="13669"/>
                  <a:pt x="21596" y="13646"/>
                  <a:pt x="21596" y="13550"/>
                </a:cubicBezTo>
                <a:cubicBezTo>
                  <a:pt x="21596" y="13466"/>
                  <a:pt x="21579" y="13424"/>
                  <a:pt x="21526" y="13356"/>
                </a:cubicBezTo>
                <a:cubicBezTo>
                  <a:pt x="21466" y="13279"/>
                  <a:pt x="21459" y="13246"/>
                  <a:pt x="21451" y="13080"/>
                </a:cubicBezTo>
                <a:lnTo>
                  <a:pt x="21442" y="12890"/>
                </a:lnTo>
                <a:lnTo>
                  <a:pt x="21333" y="12789"/>
                </a:lnTo>
                <a:cubicBezTo>
                  <a:pt x="21172" y="12638"/>
                  <a:pt x="21078" y="12592"/>
                  <a:pt x="20943" y="12592"/>
                </a:cubicBezTo>
                <a:cubicBezTo>
                  <a:pt x="20714" y="12593"/>
                  <a:pt x="20454" y="12728"/>
                  <a:pt x="20353" y="12897"/>
                </a:cubicBezTo>
                <a:cubicBezTo>
                  <a:pt x="20305" y="12978"/>
                  <a:pt x="20295" y="13022"/>
                  <a:pt x="20295" y="13191"/>
                </a:cubicBezTo>
                <a:cubicBezTo>
                  <a:pt x="20295" y="13332"/>
                  <a:pt x="20287" y="13394"/>
                  <a:pt x="20266" y="13399"/>
                </a:cubicBezTo>
                <a:cubicBezTo>
                  <a:pt x="20082" y="13448"/>
                  <a:pt x="20020" y="13467"/>
                  <a:pt x="20001" y="13483"/>
                </a:cubicBezTo>
                <a:cubicBezTo>
                  <a:pt x="19953" y="13522"/>
                  <a:pt x="19915" y="13495"/>
                  <a:pt x="19784" y="13329"/>
                </a:cubicBezTo>
                <a:cubicBezTo>
                  <a:pt x="19710" y="13235"/>
                  <a:pt x="19625" y="13131"/>
                  <a:pt x="19594" y="13100"/>
                </a:cubicBezTo>
                <a:lnTo>
                  <a:pt x="19539" y="13042"/>
                </a:lnTo>
                <a:lnTo>
                  <a:pt x="19604" y="12974"/>
                </a:lnTo>
                <a:cubicBezTo>
                  <a:pt x="19782" y="12789"/>
                  <a:pt x="19980" y="12547"/>
                  <a:pt x="19953" y="12547"/>
                </a:cubicBezTo>
                <a:cubicBezTo>
                  <a:pt x="19947" y="12547"/>
                  <a:pt x="19965" y="12521"/>
                  <a:pt x="19994" y="12490"/>
                </a:cubicBezTo>
                <a:cubicBezTo>
                  <a:pt x="20023" y="12458"/>
                  <a:pt x="20048" y="12427"/>
                  <a:pt x="20047" y="12418"/>
                </a:cubicBezTo>
                <a:cubicBezTo>
                  <a:pt x="20046" y="12410"/>
                  <a:pt x="20059" y="12389"/>
                  <a:pt x="20076" y="12373"/>
                </a:cubicBezTo>
                <a:cubicBezTo>
                  <a:pt x="20093" y="12357"/>
                  <a:pt x="20103" y="12335"/>
                  <a:pt x="20095" y="12323"/>
                </a:cubicBezTo>
                <a:cubicBezTo>
                  <a:pt x="20088" y="12312"/>
                  <a:pt x="20091" y="12302"/>
                  <a:pt x="20105" y="12302"/>
                </a:cubicBezTo>
                <a:cubicBezTo>
                  <a:pt x="20119" y="12302"/>
                  <a:pt x="20131" y="12289"/>
                  <a:pt x="20131" y="12271"/>
                </a:cubicBezTo>
                <a:cubicBezTo>
                  <a:pt x="20131" y="12254"/>
                  <a:pt x="20151" y="12205"/>
                  <a:pt x="20175" y="12165"/>
                </a:cubicBezTo>
                <a:cubicBezTo>
                  <a:pt x="20289" y="11972"/>
                  <a:pt x="20356" y="11691"/>
                  <a:pt x="20387" y="11272"/>
                </a:cubicBezTo>
                <a:cubicBezTo>
                  <a:pt x="20397" y="11126"/>
                  <a:pt x="20417" y="11026"/>
                  <a:pt x="20444" y="10978"/>
                </a:cubicBezTo>
                <a:cubicBezTo>
                  <a:pt x="20482" y="10914"/>
                  <a:pt x="20485" y="10859"/>
                  <a:pt x="20476" y="10523"/>
                </a:cubicBezTo>
                <a:cubicBezTo>
                  <a:pt x="20465" y="10112"/>
                  <a:pt x="20443" y="9932"/>
                  <a:pt x="20384" y="9780"/>
                </a:cubicBezTo>
                <a:cubicBezTo>
                  <a:pt x="20348" y="9686"/>
                  <a:pt x="20349" y="9678"/>
                  <a:pt x="20416" y="9502"/>
                </a:cubicBezTo>
                <a:cubicBezTo>
                  <a:pt x="20530" y="9202"/>
                  <a:pt x="20504" y="8845"/>
                  <a:pt x="20353" y="8629"/>
                </a:cubicBezTo>
                <a:cubicBezTo>
                  <a:pt x="20316" y="8576"/>
                  <a:pt x="20317" y="8568"/>
                  <a:pt x="20363" y="8482"/>
                </a:cubicBezTo>
                <a:cubicBezTo>
                  <a:pt x="20469" y="8281"/>
                  <a:pt x="20485" y="8221"/>
                  <a:pt x="20485" y="8007"/>
                </a:cubicBezTo>
                <a:cubicBezTo>
                  <a:pt x="20485" y="7891"/>
                  <a:pt x="20476" y="7764"/>
                  <a:pt x="20464" y="7727"/>
                </a:cubicBezTo>
                <a:cubicBezTo>
                  <a:pt x="20452" y="7690"/>
                  <a:pt x="20430" y="7609"/>
                  <a:pt x="20416" y="7548"/>
                </a:cubicBezTo>
                <a:cubicBezTo>
                  <a:pt x="20382" y="7408"/>
                  <a:pt x="20233" y="7125"/>
                  <a:pt x="20148" y="7038"/>
                </a:cubicBezTo>
                <a:cubicBezTo>
                  <a:pt x="20087" y="6975"/>
                  <a:pt x="20083" y="6960"/>
                  <a:pt x="20083" y="6755"/>
                </a:cubicBezTo>
                <a:cubicBezTo>
                  <a:pt x="20083" y="6626"/>
                  <a:pt x="20073" y="6538"/>
                  <a:pt x="20059" y="6538"/>
                </a:cubicBezTo>
                <a:cubicBezTo>
                  <a:pt x="20046" y="6538"/>
                  <a:pt x="20035" y="6477"/>
                  <a:pt x="20035" y="6396"/>
                </a:cubicBezTo>
                <a:cubicBezTo>
                  <a:pt x="20035" y="6316"/>
                  <a:pt x="20028" y="6251"/>
                  <a:pt x="20018" y="6251"/>
                </a:cubicBezTo>
                <a:cubicBezTo>
                  <a:pt x="20008" y="6251"/>
                  <a:pt x="19995" y="6212"/>
                  <a:pt x="19992" y="6167"/>
                </a:cubicBezTo>
                <a:cubicBezTo>
                  <a:pt x="19988" y="6121"/>
                  <a:pt x="19979" y="6081"/>
                  <a:pt x="19970" y="6075"/>
                </a:cubicBezTo>
                <a:cubicBezTo>
                  <a:pt x="19961" y="6068"/>
                  <a:pt x="19950" y="6038"/>
                  <a:pt x="19946" y="6007"/>
                </a:cubicBezTo>
                <a:cubicBezTo>
                  <a:pt x="19918" y="5823"/>
                  <a:pt x="19646" y="5524"/>
                  <a:pt x="19382" y="5387"/>
                </a:cubicBezTo>
                <a:lnTo>
                  <a:pt x="19281" y="5335"/>
                </a:lnTo>
                <a:lnTo>
                  <a:pt x="19281" y="5062"/>
                </a:lnTo>
                <a:cubicBezTo>
                  <a:pt x="19281" y="4913"/>
                  <a:pt x="19271" y="4766"/>
                  <a:pt x="19259" y="4738"/>
                </a:cubicBezTo>
                <a:cubicBezTo>
                  <a:pt x="19247" y="4710"/>
                  <a:pt x="19218" y="4619"/>
                  <a:pt x="19194" y="4537"/>
                </a:cubicBezTo>
                <a:cubicBezTo>
                  <a:pt x="19170" y="4455"/>
                  <a:pt x="19142" y="4388"/>
                  <a:pt x="19132" y="4388"/>
                </a:cubicBezTo>
                <a:cubicBezTo>
                  <a:pt x="19123" y="4388"/>
                  <a:pt x="19115" y="4369"/>
                  <a:pt x="19115" y="4345"/>
                </a:cubicBezTo>
                <a:cubicBezTo>
                  <a:pt x="19115" y="4321"/>
                  <a:pt x="19104" y="4300"/>
                  <a:pt x="19091" y="4300"/>
                </a:cubicBezTo>
                <a:cubicBezTo>
                  <a:pt x="19077" y="4300"/>
                  <a:pt x="19069" y="4292"/>
                  <a:pt x="19076" y="4282"/>
                </a:cubicBezTo>
                <a:cubicBezTo>
                  <a:pt x="19083" y="4272"/>
                  <a:pt x="19063" y="4238"/>
                  <a:pt x="19030" y="4205"/>
                </a:cubicBezTo>
                <a:cubicBezTo>
                  <a:pt x="18998" y="4172"/>
                  <a:pt x="18980" y="4144"/>
                  <a:pt x="18989" y="4144"/>
                </a:cubicBezTo>
                <a:cubicBezTo>
                  <a:pt x="18999" y="4144"/>
                  <a:pt x="18949" y="4091"/>
                  <a:pt x="18879" y="4024"/>
                </a:cubicBezTo>
                <a:cubicBezTo>
                  <a:pt x="18808" y="3957"/>
                  <a:pt x="18746" y="3906"/>
                  <a:pt x="18741" y="3911"/>
                </a:cubicBezTo>
                <a:cubicBezTo>
                  <a:pt x="18723" y="3928"/>
                  <a:pt x="18595" y="3804"/>
                  <a:pt x="18594" y="3769"/>
                </a:cubicBezTo>
                <a:cubicBezTo>
                  <a:pt x="18594" y="3749"/>
                  <a:pt x="18578" y="3692"/>
                  <a:pt x="18558" y="3640"/>
                </a:cubicBezTo>
                <a:cubicBezTo>
                  <a:pt x="18428" y="3289"/>
                  <a:pt x="18154" y="2973"/>
                  <a:pt x="17850" y="2826"/>
                </a:cubicBezTo>
                <a:cubicBezTo>
                  <a:pt x="17728" y="2768"/>
                  <a:pt x="17653" y="2714"/>
                  <a:pt x="17628" y="2672"/>
                </a:cubicBezTo>
                <a:cubicBezTo>
                  <a:pt x="17608" y="2637"/>
                  <a:pt x="17568" y="2579"/>
                  <a:pt x="17539" y="2541"/>
                </a:cubicBezTo>
                <a:cubicBezTo>
                  <a:pt x="17510" y="2502"/>
                  <a:pt x="17459" y="2436"/>
                  <a:pt x="17428" y="2394"/>
                </a:cubicBezTo>
                <a:cubicBezTo>
                  <a:pt x="17361" y="2301"/>
                  <a:pt x="17219" y="2162"/>
                  <a:pt x="17093" y="2071"/>
                </a:cubicBezTo>
                <a:cubicBezTo>
                  <a:pt x="16765" y="1831"/>
                  <a:pt x="15974" y="1460"/>
                  <a:pt x="15718" y="1424"/>
                </a:cubicBezTo>
                <a:cubicBezTo>
                  <a:pt x="15675" y="1418"/>
                  <a:pt x="15636" y="1403"/>
                  <a:pt x="15629" y="1393"/>
                </a:cubicBezTo>
                <a:cubicBezTo>
                  <a:pt x="15621" y="1382"/>
                  <a:pt x="15594" y="1372"/>
                  <a:pt x="15566" y="1372"/>
                </a:cubicBezTo>
                <a:cubicBezTo>
                  <a:pt x="15490" y="1372"/>
                  <a:pt x="15365" y="1331"/>
                  <a:pt x="15157" y="1237"/>
                </a:cubicBezTo>
                <a:cubicBezTo>
                  <a:pt x="15053" y="1189"/>
                  <a:pt x="14952" y="1149"/>
                  <a:pt x="14932" y="1146"/>
                </a:cubicBezTo>
                <a:cubicBezTo>
                  <a:pt x="14913" y="1143"/>
                  <a:pt x="14891" y="1134"/>
                  <a:pt x="14884" y="1126"/>
                </a:cubicBezTo>
                <a:cubicBezTo>
                  <a:pt x="14878" y="1118"/>
                  <a:pt x="14858" y="1107"/>
                  <a:pt x="14839" y="1103"/>
                </a:cubicBezTo>
                <a:cubicBezTo>
                  <a:pt x="14820" y="1099"/>
                  <a:pt x="14789" y="1083"/>
                  <a:pt x="14771" y="1067"/>
                </a:cubicBezTo>
                <a:cubicBezTo>
                  <a:pt x="14753" y="1052"/>
                  <a:pt x="14730" y="1047"/>
                  <a:pt x="14718" y="1054"/>
                </a:cubicBezTo>
                <a:cubicBezTo>
                  <a:pt x="14706" y="1061"/>
                  <a:pt x="14696" y="1055"/>
                  <a:pt x="14696" y="1042"/>
                </a:cubicBezTo>
                <a:cubicBezTo>
                  <a:pt x="14696" y="1029"/>
                  <a:pt x="14674" y="1018"/>
                  <a:pt x="14648" y="1018"/>
                </a:cubicBezTo>
                <a:cubicBezTo>
                  <a:pt x="14622" y="1018"/>
                  <a:pt x="14602" y="1010"/>
                  <a:pt x="14602" y="999"/>
                </a:cubicBezTo>
                <a:cubicBezTo>
                  <a:pt x="14602" y="989"/>
                  <a:pt x="14573" y="974"/>
                  <a:pt x="14537" y="968"/>
                </a:cubicBezTo>
                <a:cubicBezTo>
                  <a:pt x="14502" y="962"/>
                  <a:pt x="14391" y="929"/>
                  <a:pt x="14294" y="895"/>
                </a:cubicBezTo>
                <a:cubicBezTo>
                  <a:pt x="14099" y="828"/>
                  <a:pt x="13971" y="803"/>
                  <a:pt x="13704" y="778"/>
                </a:cubicBezTo>
                <a:cubicBezTo>
                  <a:pt x="13495" y="758"/>
                  <a:pt x="13425" y="734"/>
                  <a:pt x="13335" y="649"/>
                </a:cubicBezTo>
                <a:cubicBezTo>
                  <a:pt x="13239" y="559"/>
                  <a:pt x="13059" y="454"/>
                  <a:pt x="12892" y="391"/>
                </a:cubicBezTo>
                <a:cubicBezTo>
                  <a:pt x="12661" y="305"/>
                  <a:pt x="12439" y="242"/>
                  <a:pt x="12362" y="242"/>
                </a:cubicBezTo>
                <a:cubicBezTo>
                  <a:pt x="12322" y="242"/>
                  <a:pt x="12287" y="233"/>
                  <a:pt x="12282" y="222"/>
                </a:cubicBezTo>
                <a:cubicBezTo>
                  <a:pt x="12278" y="211"/>
                  <a:pt x="12194" y="200"/>
                  <a:pt x="12097" y="197"/>
                </a:cubicBezTo>
                <a:cubicBezTo>
                  <a:pt x="11999" y="194"/>
                  <a:pt x="11916" y="184"/>
                  <a:pt x="11909" y="174"/>
                </a:cubicBezTo>
                <a:cubicBezTo>
                  <a:pt x="11902" y="165"/>
                  <a:pt x="11851" y="155"/>
                  <a:pt x="11796" y="152"/>
                </a:cubicBezTo>
                <a:cubicBezTo>
                  <a:pt x="11741" y="149"/>
                  <a:pt x="11697" y="137"/>
                  <a:pt x="11697" y="127"/>
                </a:cubicBezTo>
                <a:cubicBezTo>
                  <a:pt x="11697" y="117"/>
                  <a:pt x="11664" y="109"/>
                  <a:pt x="11625" y="109"/>
                </a:cubicBezTo>
                <a:cubicBezTo>
                  <a:pt x="11586" y="109"/>
                  <a:pt x="11555" y="101"/>
                  <a:pt x="11555" y="91"/>
                </a:cubicBezTo>
                <a:cubicBezTo>
                  <a:pt x="11555" y="61"/>
                  <a:pt x="11189" y="31"/>
                  <a:pt x="10794" y="14"/>
                </a:cubicBezTo>
                <a:cubicBezTo>
                  <a:pt x="10596" y="5"/>
                  <a:pt x="10390" y="0"/>
                  <a:pt x="10218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778576" y="1117376"/>
            <a:ext cx="2630023" cy="276212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Mentor      : Dr. Annushree Bablani…"/>
          <p:cNvSpPr txBox="1"/>
          <p:nvPr/>
        </p:nvSpPr>
        <p:spPr>
          <a:xfrm>
            <a:off x="7215941" y="5023971"/>
            <a:ext cx="9994088" cy="205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 u="sng"/>
              <a:t>Mentor</a:t>
            </a:r>
            <a:r>
              <a:t>      : </a:t>
            </a:r>
            <a:r>
              <a:rPr b="1"/>
              <a:t>Dr. Annushree Bablani</a:t>
            </a:r>
            <a:endParaRPr b="1"/>
          </a:p>
          <a:p>
            <a:pPr/>
            <a:r>
              <a:rPr b="1" u="sng"/>
              <a:t>BTP Code</a:t>
            </a:r>
            <a:r>
              <a:rPr b="1"/>
              <a:t> </a:t>
            </a:r>
            <a:r>
              <a:t>: </a:t>
            </a:r>
            <a:r>
              <a:rPr b="1"/>
              <a:t>B24AB02</a:t>
            </a:r>
          </a:p>
        </p:txBody>
      </p:sp>
      <p:sp>
        <p:nvSpPr>
          <p:cNvPr id="177" name="Team Details :"/>
          <p:cNvSpPr txBox="1"/>
          <p:nvPr/>
        </p:nvSpPr>
        <p:spPr>
          <a:xfrm>
            <a:off x="7168548" y="7483918"/>
            <a:ext cx="4187648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/>
            </a:pPr>
            <a:r>
              <a:rPr u="sng"/>
              <a:t>Team Details</a:t>
            </a:r>
            <a:r>
              <a:t> 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ourier Transform"/>
          <p:cNvSpPr txBox="1"/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/>
          <a:p>
            <a:pPr algn="ctr">
              <a:defRPr spc="-200"/>
            </a:pPr>
            <a:r>
              <a:t>Fourier Transform (</a:t>
            </a:r>
            <a:r>
              <a:rPr spc="-29"/>
              <a:t>FT</a:t>
            </a:r>
            <a:r>
              <a:t>)</a:t>
            </a:r>
          </a:p>
        </p:txBody>
      </p:sp>
      <p:sp>
        <p:nvSpPr>
          <p:cNvPr id="275" name="Fourier transform decomposes a signal into its constituent frequencies, revealing the frequency spectrum of the signal."/>
          <p:cNvSpPr txBox="1"/>
          <p:nvPr/>
        </p:nvSpPr>
        <p:spPr>
          <a:xfrm>
            <a:off x="1604401" y="3511786"/>
            <a:ext cx="12638188" cy="7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>
              <a:buSzPct val="123000"/>
              <a:buChar char="•"/>
              <a:defRPr sz="4100">
                <a:latin typeface="Arial"/>
                <a:ea typeface="Arial"/>
                <a:cs typeface="Arial"/>
                <a:sym typeface="Arial"/>
              </a:defRPr>
            </a:pPr>
            <a:r>
              <a:t>FT is a mathematical tool that decomposes a function of time into its constituent frequencies.</a:t>
            </a:r>
          </a:p>
          <a:p>
            <a:pPr marL="609600" indent="-609600">
              <a:buSzPct val="123000"/>
              <a:buChar char="•"/>
              <a:defRPr sz="4100">
                <a:latin typeface="Arial"/>
                <a:ea typeface="Arial"/>
                <a:cs typeface="Arial"/>
                <a:sym typeface="Arial"/>
              </a:defRPr>
            </a:pPr>
            <a:r>
              <a:t>It represents a signal in terms of its frequency components , revealing the frequency spectrum of the signal</a:t>
            </a:r>
          </a:p>
          <a:p>
            <a:pPr marL="609600" indent="-609600">
              <a:buSzPct val="123000"/>
              <a:buChar char="•"/>
              <a:defRPr sz="4100">
                <a:latin typeface="Arial"/>
                <a:ea typeface="Arial"/>
                <a:cs typeface="Arial"/>
                <a:sym typeface="Arial"/>
              </a:defRPr>
            </a:pPr>
            <a:r>
              <a:t>The FT is used to analyze EEG signals because it reveals the frequency content of these electrical signals, providing insight into brain activity patterns.</a:t>
            </a:r>
          </a:p>
          <a:p>
            <a:pPr marL="609600" indent="-609600">
              <a:buSzPct val="123000"/>
              <a:buChar char="•"/>
              <a:defRPr sz="4100">
                <a:latin typeface="Arial"/>
                <a:ea typeface="Arial"/>
                <a:cs typeface="Arial"/>
                <a:sym typeface="Arial"/>
              </a:defRPr>
            </a:pPr>
            <a:r>
              <a:t>Brighter regions in the visualization indicate higher intensity or strength of a particular frequency band within the EEG signal.</a:t>
            </a:r>
          </a:p>
        </p:txBody>
      </p:sp>
      <p:pic>
        <p:nvPicPr>
          <p:cNvPr id="2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979" r="34105" b="0"/>
          <a:stretch>
            <a:fillRect/>
          </a:stretch>
        </p:blipFill>
        <p:spPr>
          <a:xfrm>
            <a:off x="15122072" y="2694025"/>
            <a:ext cx="6246085" cy="94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ourier Transform (Cont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Fourier Transform (Contd)</a:t>
            </a:r>
          </a:p>
        </p:txBody>
      </p:sp>
      <p:pic>
        <p:nvPicPr>
          <p:cNvPr id="27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595" y="4019716"/>
            <a:ext cx="11125201" cy="690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5184" y="4038766"/>
            <a:ext cx="10883901" cy="687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FFT For Healthy Person"/>
          <p:cNvSpPr txBox="1"/>
          <p:nvPr/>
        </p:nvSpPr>
        <p:spPr>
          <a:xfrm>
            <a:off x="2842456" y="11518855"/>
            <a:ext cx="694547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pPr/>
            <a:r>
              <a:t>FFT For Healthy Person</a:t>
            </a:r>
          </a:p>
        </p:txBody>
      </p:sp>
      <p:sp>
        <p:nvSpPr>
          <p:cNvPr id="282" name="FFT For MDD Person"/>
          <p:cNvSpPr txBox="1"/>
          <p:nvPr/>
        </p:nvSpPr>
        <p:spPr>
          <a:xfrm>
            <a:off x="16015967" y="11518855"/>
            <a:ext cx="6200548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>
                    <a:satOff val="-41871"/>
                    <a:lumOff val="-13058"/>
                  </a:schemeClr>
                </a:solidFill>
              </a:defRPr>
            </a:lvl1pPr>
          </a:lstStyle>
          <a:p>
            <a:pPr/>
            <a:r>
              <a:t>FFT For MDD Person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Wavelet Transform"/>
          <p:cNvSpPr txBox="1"/>
          <p:nvPr>
            <p:ph type="title"/>
          </p:nvPr>
        </p:nvSpPr>
        <p:spPr>
          <a:xfrm>
            <a:off x="1514558" y="1077359"/>
            <a:ext cx="21971002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Wavelet Transform</a:t>
            </a:r>
          </a:p>
        </p:txBody>
      </p:sp>
      <p:sp>
        <p:nvSpPr>
          <p:cNvPr id="285" name="1. Wavelet transform is a mathematical tool used for analysing and processing signals and images at different scales.…"/>
          <p:cNvSpPr txBox="1"/>
          <p:nvPr/>
        </p:nvSpPr>
        <p:spPr>
          <a:xfrm>
            <a:off x="13277876" y="2641637"/>
            <a:ext cx="10235523" cy="8432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1. Wavelet transform is a mathematical tool used for analysing and processing signals and images at different scales.</a:t>
            </a:r>
          </a:p>
          <a:p>
            <a:pPr>
              <a:defRPr sz="3500"/>
            </a:pPr>
            <a:r>
              <a:t>2. Unlike traditional Fourier transform, wavelet transform offers both frequency and time localisation, making it suitable for non-stationary signals.</a:t>
            </a:r>
          </a:p>
          <a:p>
            <a:pPr>
              <a:defRPr sz="3500"/>
            </a:pPr>
            <a:r>
              <a:t>3. It decomposes signals into wavelets, which are small waves of varying frequencies, capturing both high and low-frequency components efficiently.</a:t>
            </a:r>
          </a:p>
          <a:p>
            <a:pPr>
              <a:defRPr sz="3500"/>
            </a:pPr>
            <a:r>
              <a:t>4. Wavelet transform is widely employed in fields like image compression, denoising, feature extraction, and pattern recognition due to its versatility and effectiveness.</a:t>
            </a:r>
          </a:p>
        </p:txBody>
      </p:sp>
      <p:pic>
        <p:nvPicPr>
          <p:cNvPr id="286" name="pasted-movie.heic" descr="pasted-movie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6637" y="4248148"/>
            <a:ext cx="10490201" cy="5219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Independent Component Analysis"/>
          <p:cNvSpPr txBox="1"/>
          <p:nvPr>
            <p:ph type="title"/>
          </p:nvPr>
        </p:nvSpPr>
        <p:spPr>
          <a:xfrm>
            <a:off x="1206500" y="415988"/>
            <a:ext cx="21971000" cy="1433165"/>
          </a:xfrm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Independent Component Analysis</a:t>
            </a:r>
          </a:p>
        </p:txBody>
      </p:sp>
      <p:sp>
        <p:nvSpPr>
          <p:cNvPr id="289" name="ICA untangles the mix of brain signals recorded by EEG, revealing individual sources of activity, similar to separating ingredients in a recipe."/>
          <p:cNvSpPr txBox="1"/>
          <p:nvPr/>
        </p:nvSpPr>
        <p:spPr>
          <a:xfrm>
            <a:off x="3542772" y="3053046"/>
            <a:ext cx="18557349" cy="117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>
              <a:buSzPct val="123000"/>
              <a:buChar char="•"/>
              <a:defRPr sz="3800"/>
            </a:lvl1pPr>
          </a:lstStyle>
          <a:p>
            <a:pPr/>
            <a:r>
              <a:t>ICA untangles the mix of brain signals recorded by EEG, revealing individual sources of activity, similar to separating ingredients in a recipe.</a:t>
            </a:r>
          </a:p>
        </p:txBody>
      </p:sp>
      <p:pic>
        <p:nvPicPr>
          <p:cNvPr id="29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4836" y="4910900"/>
            <a:ext cx="17094328" cy="6647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ICA (CONT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 algn="ctr"/>
            <a:r>
              <a:t>ICA (CONTD)</a:t>
            </a:r>
          </a:p>
        </p:txBody>
      </p:sp>
      <p:pic>
        <p:nvPicPr>
          <p:cNvPr id="29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802" y="3397694"/>
            <a:ext cx="15746396" cy="615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sult 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Result Comparison</a:t>
            </a:r>
          </a:p>
        </p:txBody>
      </p:sp>
      <p:graphicFrame>
        <p:nvGraphicFramePr>
          <p:cNvPr id="296" name="Table 1"/>
          <p:cNvGraphicFramePr/>
          <p:nvPr/>
        </p:nvGraphicFramePr>
        <p:xfrm>
          <a:off x="6705600" y="4012542"/>
          <a:ext cx="12805867" cy="843345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264389"/>
                <a:gridCol w="4548583"/>
                <a:gridCol w="3980194"/>
              </a:tblGrid>
              <a:tr h="2105189"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rgbClr val="83C5F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Our Results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rgbClr val="83C5F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Paper Results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rgbClr val="83C5F8"/>
                        </a:gs>
                      </a:gsLst>
                      <a:lin ang="5400000" scaled="0"/>
                    </a:gradFill>
                  </a:tcPr>
                </a:tc>
              </a:tr>
              <a:tr h="2105189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1D CNN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92.579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95.283% ± 2.109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105189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1D CNN LSTM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92.810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3200"/>
                        <a:t>99.245% ± 1.152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105189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LSTM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91.11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3300"/>
                        <a:t>89.057% ± 1.849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81" t="858" r="1030" b="868"/>
          <a:stretch>
            <a:fillRect/>
          </a:stretch>
        </p:blipFill>
        <p:spPr>
          <a:xfrm>
            <a:off x="1355693" y="4237899"/>
            <a:ext cx="4640462" cy="7970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600" fill="norm" stroke="1" extrusionOk="0">
                <a:moveTo>
                  <a:pt x="6764" y="0"/>
                </a:moveTo>
                <a:cubicBezTo>
                  <a:pt x="6545" y="0"/>
                  <a:pt x="6328" y="9"/>
                  <a:pt x="6296" y="28"/>
                </a:cubicBezTo>
                <a:cubicBezTo>
                  <a:pt x="6265" y="46"/>
                  <a:pt x="6190" y="55"/>
                  <a:pt x="6058" y="55"/>
                </a:cubicBezTo>
                <a:cubicBezTo>
                  <a:pt x="5951" y="55"/>
                  <a:pt x="5856" y="63"/>
                  <a:pt x="5846" y="72"/>
                </a:cubicBezTo>
                <a:cubicBezTo>
                  <a:pt x="5836" y="82"/>
                  <a:pt x="5762" y="89"/>
                  <a:pt x="5682" y="89"/>
                </a:cubicBezTo>
                <a:cubicBezTo>
                  <a:pt x="5593" y="89"/>
                  <a:pt x="5520" y="99"/>
                  <a:pt x="5492" y="115"/>
                </a:cubicBezTo>
                <a:cubicBezTo>
                  <a:pt x="5467" y="130"/>
                  <a:pt x="5395" y="141"/>
                  <a:pt x="5328" y="141"/>
                </a:cubicBezTo>
                <a:cubicBezTo>
                  <a:pt x="5262" y="141"/>
                  <a:pt x="5202" y="149"/>
                  <a:pt x="5192" y="158"/>
                </a:cubicBezTo>
                <a:cubicBezTo>
                  <a:pt x="5182" y="168"/>
                  <a:pt x="5121" y="177"/>
                  <a:pt x="5059" y="177"/>
                </a:cubicBezTo>
                <a:cubicBezTo>
                  <a:pt x="4994" y="177"/>
                  <a:pt x="4929" y="188"/>
                  <a:pt x="4908" y="202"/>
                </a:cubicBezTo>
                <a:cubicBezTo>
                  <a:pt x="4887" y="217"/>
                  <a:pt x="4847" y="228"/>
                  <a:pt x="4816" y="228"/>
                </a:cubicBezTo>
                <a:cubicBezTo>
                  <a:pt x="4785" y="228"/>
                  <a:pt x="4735" y="235"/>
                  <a:pt x="4707" y="244"/>
                </a:cubicBezTo>
                <a:cubicBezTo>
                  <a:pt x="4679" y="253"/>
                  <a:pt x="4636" y="265"/>
                  <a:pt x="4611" y="270"/>
                </a:cubicBezTo>
                <a:cubicBezTo>
                  <a:pt x="4587" y="276"/>
                  <a:pt x="4545" y="287"/>
                  <a:pt x="4521" y="295"/>
                </a:cubicBezTo>
                <a:cubicBezTo>
                  <a:pt x="4401" y="335"/>
                  <a:pt x="4341" y="350"/>
                  <a:pt x="4300" y="350"/>
                </a:cubicBezTo>
                <a:cubicBezTo>
                  <a:pt x="4261" y="350"/>
                  <a:pt x="4049" y="406"/>
                  <a:pt x="3898" y="456"/>
                </a:cubicBezTo>
                <a:cubicBezTo>
                  <a:pt x="3873" y="464"/>
                  <a:pt x="3799" y="486"/>
                  <a:pt x="3734" y="506"/>
                </a:cubicBezTo>
                <a:cubicBezTo>
                  <a:pt x="3429" y="596"/>
                  <a:pt x="2953" y="801"/>
                  <a:pt x="2752" y="927"/>
                </a:cubicBezTo>
                <a:cubicBezTo>
                  <a:pt x="2507" y="1081"/>
                  <a:pt x="2442" y="1132"/>
                  <a:pt x="2317" y="1270"/>
                </a:cubicBezTo>
                <a:cubicBezTo>
                  <a:pt x="2225" y="1372"/>
                  <a:pt x="2204" y="1385"/>
                  <a:pt x="2189" y="1352"/>
                </a:cubicBezTo>
                <a:cubicBezTo>
                  <a:pt x="2180" y="1331"/>
                  <a:pt x="2173" y="1292"/>
                  <a:pt x="2173" y="1266"/>
                </a:cubicBezTo>
                <a:cubicBezTo>
                  <a:pt x="2172" y="1190"/>
                  <a:pt x="2109" y="1129"/>
                  <a:pt x="2040" y="1135"/>
                </a:cubicBezTo>
                <a:cubicBezTo>
                  <a:pt x="1878" y="1149"/>
                  <a:pt x="1745" y="1375"/>
                  <a:pt x="1760" y="1612"/>
                </a:cubicBezTo>
                <a:cubicBezTo>
                  <a:pt x="1770" y="1769"/>
                  <a:pt x="1768" y="1774"/>
                  <a:pt x="1705" y="1774"/>
                </a:cubicBezTo>
                <a:cubicBezTo>
                  <a:pt x="1669" y="1774"/>
                  <a:pt x="1632" y="1781"/>
                  <a:pt x="1622" y="1791"/>
                </a:cubicBezTo>
                <a:cubicBezTo>
                  <a:pt x="1612" y="1801"/>
                  <a:pt x="1558" y="1808"/>
                  <a:pt x="1504" y="1808"/>
                </a:cubicBezTo>
                <a:cubicBezTo>
                  <a:pt x="1450" y="1808"/>
                  <a:pt x="1388" y="1820"/>
                  <a:pt x="1367" y="1834"/>
                </a:cubicBezTo>
                <a:cubicBezTo>
                  <a:pt x="1347" y="1848"/>
                  <a:pt x="1314" y="1860"/>
                  <a:pt x="1294" y="1860"/>
                </a:cubicBezTo>
                <a:cubicBezTo>
                  <a:pt x="1219" y="1860"/>
                  <a:pt x="986" y="2014"/>
                  <a:pt x="966" y="2077"/>
                </a:cubicBezTo>
                <a:cubicBezTo>
                  <a:pt x="943" y="2147"/>
                  <a:pt x="1011" y="2224"/>
                  <a:pt x="1095" y="2224"/>
                </a:cubicBezTo>
                <a:cubicBezTo>
                  <a:pt x="1128" y="2225"/>
                  <a:pt x="1133" y="2230"/>
                  <a:pt x="1111" y="2238"/>
                </a:cubicBezTo>
                <a:cubicBezTo>
                  <a:pt x="1057" y="2259"/>
                  <a:pt x="778" y="2530"/>
                  <a:pt x="756" y="2584"/>
                </a:cubicBezTo>
                <a:cubicBezTo>
                  <a:pt x="745" y="2611"/>
                  <a:pt x="727" y="2641"/>
                  <a:pt x="715" y="2650"/>
                </a:cubicBezTo>
                <a:cubicBezTo>
                  <a:pt x="679" y="2680"/>
                  <a:pt x="574" y="2871"/>
                  <a:pt x="518" y="3006"/>
                </a:cubicBezTo>
                <a:cubicBezTo>
                  <a:pt x="472" y="3118"/>
                  <a:pt x="464" y="3228"/>
                  <a:pt x="459" y="3787"/>
                </a:cubicBezTo>
                <a:cubicBezTo>
                  <a:pt x="454" y="4338"/>
                  <a:pt x="446" y="4450"/>
                  <a:pt x="405" y="4514"/>
                </a:cubicBezTo>
                <a:cubicBezTo>
                  <a:pt x="358" y="4589"/>
                  <a:pt x="199" y="4689"/>
                  <a:pt x="127" y="4690"/>
                </a:cubicBezTo>
                <a:cubicBezTo>
                  <a:pt x="76" y="4690"/>
                  <a:pt x="0" y="4782"/>
                  <a:pt x="0" y="4842"/>
                </a:cubicBezTo>
                <a:cubicBezTo>
                  <a:pt x="0" y="4870"/>
                  <a:pt x="31" y="4920"/>
                  <a:pt x="68" y="4952"/>
                </a:cubicBezTo>
                <a:cubicBezTo>
                  <a:pt x="129" y="5005"/>
                  <a:pt x="152" y="5012"/>
                  <a:pt x="291" y="5017"/>
                </a:cubicBezTo>
                <a:lnTo>
                  <a:pt x="446" y="5022"/>
                </a:lnTo>
                <a:lnTo>
                  <a:pt x="446" y="5251"/>
                </a:lnTo>
                <a:cubicBezTo>
                  <a:pt x="446" y="5552"/>
                  <a:pt x="521" y="5715"/>
                  <a:pt x="780" y="5977"/>
                </a:cubicBezTo>
                <a:cubicBezTo>
                  <a:pt x="901" y="6101"/>
                  <a:pt x="1166" y="6270"/>
                  <a:pt x="1237" y="6270"/>
                </a:cubicBezTo>
                <a:cubicBezTo>
                  <a:pt x="1260" y="6270"/>
                  <a:pt x="1279" y="6277"/>
                  <a:pt x="1279" y="6287"/>
                </a:cubicBezTo>
                <a:cubicBezTo>
                  <a:pt x="1279" y="6296"/>
                  <a:pt x="1318" y="6304"/>
                  <a:pt x="1366" y="6304"/>
                </a:cubicBezTo>
                <a:cubicBezTo>
                  <a:pt x="1427" y="6304"/>
                  <a:pt x="1479" y="6323"/>
                  <a:pt x="1552" y="6370"/>
                </a:cubicBezTo>
                <a:cubicBezTo>
                  <a:pt x="1716" y="6475"/>
                  <a:pt x="1859" y="6530"/>
                  <a:pt x="1968" y="6530"/>
                </a:cubicBezTo>
                <a:cubicBezTo>
                  <a:pt x="2031" y="6530"/>
                  <a:pt x="2100" y="6547"/>
                  <a:pt x="2156" y="6575"/>
                </a:cubicBezTo>
                <a:cubicBezTo>
                  <a:pt x="2205" y="6600"/>
                  <a:pt x="2274" y="6633"/>
                  <a:pt x="2307" y="6650"/>
                </a:cubicBezTo>
                <a:cubicBezTo>
                  <a:pt x="2382" y="6688"/>
                  <a:pt x="2554" y="6739"/>
                  <a:pt x="2604" y="6739"/>
                </a:cubicBezTo>
                <a:cubicBezTo>
                  <a:pt x="2624" y="6739"/>
                  <a:pt x="2693" y="6767"/>
                  <a:pt x="2757" y="6803"/>
                </a:cubicBezTo>
                <a:cubicBezTo>
                  <a:pt x="2912" y="6889"/>
                  <a:pt x="3012" y="6938"/>
                  <a:pt x="3065" y="6953"/>
                </a:cubicBezTo>
                <a:cubicBezTo>
                  <a:pt x="3089" y="6959"/>
                  <a:pt x="3148" y="6980"/>
                  <a:pt x="3198" y="6998"/>
                </a:cubicBezTo>
                <a:cubicBezTo>
                  <a:pt x="3247" y="7016"/>
                  <a:pt x="3309" y="7032"/>
                  <a:pt x="3336" y="7032"/>
                </a:cubicBezTo>
                <a:cubicBezTo>
                  <a:pt x="3362" y="7033"/>
                  <a:pt x="3400" y="7046"/>
                  <a:pt x="3421" y="7060"/>
                </a:cubicBezTo>
                <a:cubicBezTo>
                  <a:pt x="3441" y="7075"/>
                  <a:pt x="3504" y="7086"/>
                  <a:pt x="3559" y="7086"/>
                </a:cubicBezTo>
                <a:cubicBezTo>
                  <a:pt x="3614" y="7086"/>
                  <a:pt x="3658" y="7094"/>
                  <a:pt x="3658" y="7103"/>
                </a:cubicBezTo>
                <a:cubicBezTo>
                  <a:pt x="3658" y="7114"/>
                  <a:pt x="3821" y="7120"/>
                  <a:pt x="4088" y="7120"/>
                </a:cubicBezTo>
                <a:cubicBezTo>
                  <a:pt x="4343" y="7120"/>
                  <a:pt x="4526" y="7127"/>
                  <a:pt x="4537" y="7138"/>
                </a:cubicBezTo>
                <a:cubicBezTo>
                  <a:pt x="4548" y="7147"/>
                  <a:pt x="4611" y="7171"/>
                  <a:pt x="4679" y="7190"/>
                </a:cubicBezTo>
                <a:cubicBezTo>
                  <a:pt x="4748" y="7210"/>
                  <a:pt x="4844" y="7241"/>
                  <a:pt x="4893" y="7259"/>
                </a:cubicBezTo>
                <a:cubicBezTo>
                  <a:pt x="4942" y="7277"/>
                  <a:pt x="5014" y="7292"/>
                  <a:pt x="5052" y="7293"/>
                </a:cubicBezTo>
                <a:cubicBezTo>
                  <a:pt x="5090" y="7293"/>
                  <a:pt x="5141" y="7305"/>
                  <a:pt x="5166" y="7320"/>
                </a:cubicBezTo>
                <a:cubicBezTo>
                  <a:pt x="5192" y="7335"/>
                  <a:pt x="5265" y="7346"/>
                  <a:pt x="5341" y="7346"/>
                </a:cubicBezTo>
                <a:cubicBezTo>
                  <a:pt x="5412" y="7346"/>
                  <a:pt x="5478" y="7353"/>
                  <a:pt x="5488" y="7363"/>
                </a:cubicBezTo>
                <a:cubicBezTo>
                  <a:pt x="5499" y="7372"/>
                  <a:pt x="5605" y="7381"/>
                  <a:pt x="5724" y="7381"/>
                </a:cubicBezTo>
                <a:cubicBezTo>
                  <a:pt x="5882" y="7381"/>
                  <a:pt x="5952" y="7388"/>
                  <a:pt x="5979" y="7407"/>
                </a:cubicBezTo>
                <a:cubicBezTo>
                  <a:pt x="5999" y="7421"/>
                  <a:pt x="6041" y="7433"/>
                  <a:pt x="6071" y="7433"/>
                </a:cubicBezTo>
                <a:cubicBezTo>
                  <a:pt x="6101" y="7433"/>
                  <a:pt x="6133" y="7441"/>
                  <a:pt x="6143" y="7451"/>
                </a:cubicBezTo>
                <a:cubicBezTo>
                  <a:pt x="6153" y="7460"/>
                  <a:pt x="6274" y="7468"/>
                  <a:pt x="6410" y="7468"/>
                </a:cubicBezTo>
                <a:cubicBezTo>
                  <a:pt x="6572" y="7468"/>
                  <a:pt x="6686" y="7477"/>
                  <a:pt x="6742" y="7494"/>
                </a:cubicBezTo>
                <a:cubicBezTo>
                  <a:pt x="6789" y="7508"/>
                  <a:pt x="6862" y="7520"/>
                  <a:pt x="6904" y="7521"/>
                </a:cubicBezTo>
                <a:cubicBezTo>
                  <a:pt x="6946" y="7521"/>
                  <a:pt x="6993" y="7529"/>
                  <a:pt x="7011" y="7539"/>
                </a:cubicBezTo>
                <a:cubicBezTo>
                  <a:pt x="7028" y="7549"/>
                  <a:pt x="7082" y="7555"/>
                  <a:pt x="7129" y="7552"/>
                </a:cubicBezTo>
                <a:cubicBezTo>
                  <a:pt x="7191" y="7548"/>
                  <a:pt x="7225" y="7530"/>
                  <a:pt x="7258" y="7489"/>
                </a:cubicBezTo>
                <a:cubicBezTo>
                  <a:pt x="7296" y="7441"/>
                  <a:pt x="7319" y="7434"/>
                  <a:pt x="7414" y="7433"/>
                </a:cubicBezTo>
                <a:cubicBezTo>
                  <a:pt x="7496" y="7433"/>
                  <a:pt x="7532" y="7443"/>
                  <a:pt x="7556" y="7469"/>
                </a:cubicBezTo>
                <a:cubicBezTo>
                  <a:pt x="7593" y="7509"/>
                  <a:pt x="7589" y="7516"/>
                  <a:pt x="7387" y="7636"/>
                </a:cubicBezTo>
                <a:cubicBezTo>
                  <a:pt x="7318" y="7677"/>
                  <a:pt x="7224" y="7743"/>
                  <a:pt x="7178" y="7784"/>
                </a:cubicBezTo>
                <a:cubicBezTo>
                  <a:pt x="7133" y="7825"/>
                  <a:pt x="7071" y="7874"/>
                  <a:pt x="7040" y="7893"/>
                </a:cubicBezTo>
                <a:cubicBezTo>
                  <a:pt x="6978" y="7932"/>
                  <a:pt x="6723" y="8236"/>
                  <a:pt x="6723" y="8271"/>
                </a:cubicBezTo>
                <a:cubicBezTo>
                  <a:pt x="6723" y="8284"/>
                  <a:pt x="6712" y="8302"/>
                  <a:pt x="6697" y="8311"/>
                </a:cubicBezTo>
                <a:cubicBezTo>
                  <a:pt x="6683" y="8320"/>
                  <a:pt x="6643" y="8382"/>
                  <a:pt x="6609" y="8449"/>
                </a:cubicBezTo>
                <a:cubicBezTo>
                  <a:pt x="6404" y="8854"/>
                  <a:pt x="6365" y="9032"/>
                  <a:pt x="6334" y="9706"/>
                </a:cubicBezTo>
                <a:cubicBezTo>
                  <a:pt x="6303" y="10387"/>
                  <a:pt x="6261" y="10820"/>
                  <a:pt x="6218" y="10905"/>
                </a:cubicBezTo>
                <a:cubicBezTo>
                  <a:pt x="6201" y="10939"/>
                  <a:pt x="6173" y="11064"/>
                  <a:pt x="6156" y="11183"/>
                </a:cubicBezTo>
                <a:cubicBezTo>
                  <a:pt x="6138" y="11302"/>
                  <a:pt x="6114" y="11474"/>
                  <a:pt x="6100" y="11565"/>
                </a:cubicBezTo>
                <a:cubicBezTo>
                  <a:pt x="6087" y="11656"/>
                  <a:pt x="6074" y="11882"/>
                  <a:pt x="6073" y="12068"/>
                </a:cubicBezTo>
                <a:cubicBezTo>
                  <a:pt x="6071" y="12381"/>
                  <a:pt x="6077" y="12416"/>
                  <a:pt x="6141" y="12520"/>
                </a:cubicBezTo>
                <a:cubicBezTo>
                  <a:pt x="6336" y="12837"/>
                  <a:pt x="6348" y="12866"/>
                  <a:pt x="6321" y="12974"/>
                </a:cubicBezTo>
                <a:cubicBezTo>
                  <a:pt x="6295" y="13080"/>
                  <a:pt x="6294" y="13217"/>
                  <a:pt x="6318" y="13475"/>
                </a:cubicBezTo>
                <a:cubicBezTo>
                  <a:pt x="6327" y="13575"/>
                  <a:pt x="6349" y="13938"/>
                  <a:pt x="6367" y="14282"/>
                </a:cubicBezTo>
                <a:cubicBezTo>
                  <a:pt x="6384" y="14625"/>
                  <a:pt x="6410" y="14950"/>
                  <a:pt x="6426" y="15002"/>
                </a:cubicBezTo>
                <a:cubicBezTo>
                  <a:pt x="6443" y="15055"/>
                  <a:pt x="6469" y="15196"/>
                  <a:pt x="6485" y="15315"/>
                </a:cubicBezTo>
                <a:cubicBezTo>
                  <a:pt x="6501" y="15435"/>
                  <a:pt x="6532" y="15661"/>
                  <a:pt x="6554" y="15819"/>
                </a:cubicBezTo>
                <a:cubicBezTo>
                  <a:pt x="6575" y="15976"/>
                  <a:pt x="6603" y="16115"/>
                  <a:pt x="6616" y="16128"/>
                </a:cubicBezTo>
                <a:cubicBezTo>
                  <a:pt x="6630" y="16140"/>
                  <a:pt x="6645" y="16309"/>
                  <a:pt x="6649" y="16502"/>
                </a:cubicBezTo>
                <a:cubicBezTo>
                  <a:pt x="6657" y="16804"/>
                  <a:pt x="6665" y="16862"/>
                  <a:pt x="6714" y="16924"/>
                </a:cubicBezTo>
                <a:cubicBezTo>
                  <a:pt x="6768" y="16994"/>
                  <a:pt x="6770" y="17005"/>
                  <a:pt x="6727" y="17176"/>
                </a:cubicBezTo>
                <a:cubicBezTo>
                  <a:pt x="6673" y="17394"/>
                  <a:pt x="6666" y="18129"/>
                  <a:pt x="6716" y="18414"/>
                </a:cubicBezTo>
                <a:cubicBezTo>
                  <a:pt x="6758" y="18654"/>
                  <a:pt x="6760" y="19562"/>
                  <a:pt x="6718" y="19690"/>
                </a:cubicBezTo>
                <a:cubicBezTo>
                  <a:pt x="6700" y="19742"/>
                  <a:pt x="6683" y="19852"/>
                  <a:pt x="6679" y="19933"/>
                </a:cubicBezTo>
                <a:cubicBezTo>
                  <a:pt x="6673" y="20066"/>
                  <a:pt x="6641" y="20156"/>
                  <a:pt x="6513" y="20391"/>
                </a:cubicBezTo>
                <a:cubicBezTo>
                  <a:pt x="6498" y="20419"/>
                  <a:pt x="6485" y="20482"/>
                  <a:pt x="6485" y="20531"/>
                </a:cubicBezTo>
                <a:cubicBezTo>
                  <a:pt x="6485" y="20678"/>
                  <a:pt x="6589" y="20773"/>
                  <a:pt x="7029" y="21028"/>
                </a:cubicBezTo>
                <a:cubicBezTo>
                  <a:pt x="7243" y="21151"/>
                  <a:pt x="7432" y="21253"/>
                  <a:pt x="7451" y="21253"/>
                </a:cubicBezTo>
                <a:cubicBezTo>
                  <a:pt x="7470" y="21253"/>
                  <a:pt x="7527" y="21274"/>
                  <a:pt x="7578" y="21300"/>
                </a:cubicBezTo>
                <a:cubicBezTo>
                  <a:pt x="7783" y="21405"/>
                  <a:pt x="7918" y="21461"/>
                  <a:pt x="7973" y="21461"/>
                </a:cubicBezTo>
                <a:cubicBezTo>
                  <a:pt x="7991" y="21461"/>
                  <a:pt x="8027" y="21473"/>
                  <a:pt x="8052" y="21487"/>
                </a:cubicBezTo>
                <a:cubicBezTo>
                  <a:pt x="8077" y="21501"/>
                  <a:pt x="8134" y="21513"/>
                  <a:pt x="8181" y="21513"/>
                </a:cubicBezTo>
                <a:cubicBezTo>
                  <a:pt x="8228" y="21513"/>
                  <a:pt x="8274" y="21521"/>
                  <a:pt x="8284" y="21530"/>
                </a:cubicBezTo>
                <a:cubicBezTo>
                  <a:pt x="8294" y="21540"/>
                  <a:pt x="8399" y="21548"/>
                  <a:pt x="8516" y="21548"/>
                </a:cubicBezTo>
                <a:cubicBezTo>
                  <a:pt x="8657" y="21549"/>
                  <a:pt x="8751" y="21557"/>
                  <a:pt x="8789" y="21574"/>
                </a:cubicBezTo>
                <a:cubicBezTo>
                  <a:pt x="8831" y="21592"/>
                  <a:pt x="8926" y="21600"/>
                  <a:pt x="9132" y="21600"/>
                </a:cubicBezTo>
                <a:cubicBezTo>
                  <a:pt x="9337" y="21600"/>
                  <a:pt x="9435" y="21592"/>
                  <a:pt x="9477" y="21574"/>
                </a:cubicBezTo>
                <a:cubicBezTo>
                  <a:pt x="9515" y="21557"/>
                  <a:pt x="9608" y="21549"/>
                  <a:pt x="9762" y="21548"/>
                </a:cubicBezTo>
                <a:cubicBezTo>
                  <a:pt x="9888" y="21548"/>
                  <a:pt x="10001" y="21540"/>
                  <a:pt x="10011" y="21530"/>
                </a:cubicBezTo>
                <a:cubicBezTo>
                  <a:pt x="10021" y="21521"/>
                  <a:pt x="10099" y="21513"/>
                  <a:pt x="10184" y="21513"/>
                </a:cubicBezTo>
                <a:cubicBezTo>
                  <a:pt x="10300" y="21513"/>
                  <a:pt x="10362" y="21503"/>
                  <a:pt x="10426" y="21474"/>
                </a:cubicBezTo>
                <a:cubicBezTo>
                  <a:pt x="10582" y="21403"/>
                  <a:pt x="10609" y="21381"/>
                  <a:pt x="10662" y="21287"/>
                </a:cubicBezTo>
                <a:cubicBezTo>
                  <a:pt x="10717" y="21189"/>
                  <a:pt x="10707" y="21139"/>
                  <a:pt x="10603" y="20997"/>
                </a:cubicBezTo>
                <a:cubicBezTo>
                  <a:pt x="10568" y="20949"/>
                  <a:pt x="10569" y="20941"/>
                  <a:pt x="10603" y="20941"/>
                </a:cubicBezTo>
                <a:cubicBezTo>
                  <a:pt x="10625" y="20941"/>
                  <a:pt x="10660" y="20952"/>
                  <a:pt x="10680" y="20966"/>
                </a:cubicBezTo>
                <a:cubicBezTo>
                  <a:pt x="10700" y="20981"/>
                  <a:pt x="10747" y="20992"/>
                  <a:pt x="10785" y="20992"/>
                </a:cubicBezTo>
                <a:cubicBezTo>
                  <a:pt x="10823" y="20992"/>
                  <a:pt x="10863" y="21000"/>
                  <a:pt x="10874" y="21009"/>
                </a:cubicBezTo>
                <a:cubicBezTo>
                  <a:pt x="10884" y="21019"/>
                  <a:pt x="10916" y="21027"/>
                  <a:pt x="10945" y="21027"/>
                </a:cubicBezTo>
                <a:cubicBezTo>
                  <a:pt x="10975" y="21027"/>
                  <a:pt x="11015" y="21038"/>
                  <a:pt x="11036" y="21053"/>
                </a:cubicBezTo>
                <a:cubicBezTo>
                  <a:pt x="11056" y="21067"/>
                  <a:pt x="11105" y="21079"/>
                  <a:pt x="11143" y="21079"/>
                </a:cubicBezTo>
                <a:cubicBezTo>
                  <a:pt x="11181" y="21079"/>
                  <a:pt x="11219" y="21087"/>
                  <a:pt x="11229" y="21097"/>
                </a:cubicBezTo>
                <a:cubicBezTo>
                  <a:pt x="11239" y="21106"/>
                  <a:pt x="11280" y="21114"/>
                  <a:pt x="11318" y="21114"/>
                </a:cubicBezTo>
                <a:cubicBezTo>
                  <a:pt x="11356" y="21114"/>
                  <a:pt x="11402" y="21125"/>
                  <a:pt x="11423" y="21140"/>
                </a:cubicBezTo>
                <a:cubicBezTo>
                  <a:pt x="11443" y="21154"/>
                  <a:pt x="11498" y="21165"/>
                  <a:pt x="11544" y="21165"/>
                </a:cubicBezTo>
                <a:cubicBezTo>
                  <a:pt x="11591" y="21165"/>
                  <a:pt x="11636" y="21173"/>
                  <a:pt x="11646" y="21183"/>
                </a:cubicBezTo>
                <a:cubicBezTo>
                  <a:pt x="11656" y="21192"/>
                  <a:pt x="11703" y="21201"/>
                  <a:pt x="11749" y="21201"/>
                </a:cubicBezTo>
                <a:cubicBezTo>
                  <a:pt x="11795" y="21201"/>
                  <a:pt x="11848" y="21212"/>
                  <a:pt x="11869" y="21227"/>
                </a:cubicBezTo>
                <a:cubicBezTo>
                  <a:pt x="11895" y="21245"/>
                  <a:pt x="11963" y="21253"/>
                  <a:pt x="12094" y="21253"/>
                </a:cubicBezTo>
                <a:cubicBezTo>
                  <a:pt x="12197" y="21253"/>
                  <a:pt x="12290" y="21260"/>
                  <a:pt x="12300" y="21270"/>
                </a:cubicBezTo>
                <a:cubicBezTo>
                  <a:pt x="12312" y="21281"/>
                  <a:pt x="12598" y="21287"/>
                  <a:pt x="13059" y="21287"/>
                </a:cubicBezTo>
                <a:cubicBezTo>
                  <a:pt x="13521" y="21287"/>
                  <a:pt x="13807" y="21281"/>
                  <a:pt x="13819" y="21270"/>
                </a:cubicBezTo>
                <a:cubicBezTo>
                  <a:pt x="13829" y="21260"/>
                  <a:pt x="13888" y="21253"/>
                  <a:pt x="13951" y="21253"/>
                </a:cubicBezTo>
                <a:cubicBezTo>
                  <a:pt x="14015" y="21253"/>
                  <a:pt x="14077" y="21244"/>
                  <a:pt x="14088" y="21234"/>
                </a:cubicBezTo>
                <a:cubicBezTo>
                  <a:pt x="14099" y="21224"/>
                  <a:pt x="14138" y="21208"/>
                  <a:pt x="14176" y="21200"/>
                </a:cubicBezTo>
                <a:cubicBezTo>
                  <a:pt x="14215" y="21191"/>
                  <a:pt x="14284" y="21152"/>
                  <a:pt x="14329" y="21111"/>
                </a:cubicBezTo>
                <a:cubicBezTo>
                  <a:pt x="14408" y="21040"/>
                  <a:pt x="14412" y="21026"/>
                  <a:pt x="14412" y="20828"/>
                </a:cubicBezTo>
                <a:lnTo>
                  <a:pt x="14412" y="20619"/>
                </a:lnTo>
                <a:lnTo>
                  <a:pt x="14294" y="20510"/>
                </a:lnTo>
                <a:cubicBezTo>
                  <a:pt x="14159" y="20387"/>
                  <a:pt x="13967" y="20315"/>
                  <a:pt x="13773" y="20315"/>
                </a:cubicBezTo>
                <a:cubicBezTo>
                  <a:pt x="13710" y="20315"/>
                  <a:pt x="13650" y="20307"/>
                  <a:pt x="13640" y="20297"/>
                </a:cubicBezTo>
                <a:cubicBezTo>
                  <a:pt x="13630" y="20288"/>
                  <a:pt x="13601" y="20280"/>
                  <a:pt x="13575" y="20280"/>
                </a:cubicBezTo>
                <a:cubicBezTo>
                  <a:pt x="13533" y="20280"/>
                  <a:pt x="13377" y="20245"/>
                  <a:pt x="13260" y="20209"/>
                </a:cubicBezTo>
                <a:cubicBezTo>
                  <a:pt x="13232" y="20201"/>
                  <a:pt x="13193" y="20193"/>
                  <a:pt x="13174" y="20193"/>
                </a:cubicBezTo>
                <a:cubicBezTo>
                  <a:pt x="13155" y="20193"/>
                  <a:pt x="13079" y="20164"/>
                  <a:pt x="13004" y="20129"/>
                </a:cubicBezTo>
                <a:cubicBezTo>
                  <a:pt x="12856" y="20058"/>
                  <a:pt x="12746" y="20020"/>
                  <a:pt x="12687" y="20020"/>
                </a:cubicBezTo>
                <a:cubicBezTo>
                  <a:pt x="12666" y="20020"/>
                  <a:pt x="12634" y="20008"/>
                  <a:pt x="12613" y="19994"/>
                </a:cubicBezTo>
                <a:cubicBezTo>
                  <a:pt x="12593" y="19980"/>
                  <a:pt x="12545" y="19968"/>
                  <a:pt x="12508" y="19968"/>
                </a:cubicBezTo>
                <a:cubicBezTo>
                  <a:pt x="12418" y="19968"/>
                  <a:pt x="12385" y="19939"/>
                  <a:pt x="12368" y="19846"/>
                </a:cubicBezTo>
                <a:cubicBezTo>
                  <a:pt x="12360" y="19802"/>
                  <a:pt x="12329" y="19738"/>
                  <a:pt x="12300" y="19702"/>
                </a:cubicBezTo>
                <a:cubicBezTo>
                  <a:pt x="12251" y="19641"/>
                  <a:pt x="12249" y="19612"/>
                  <a:pt x="12280" y="19346"/>
                </a:cubicBezTo>
                <a:cubicBezTo>
                  <a:pt x="12298" y="19186"/>
                  <a:pt x="12333" y="18837"/>
                  <a:pt x="12357" y="18570"/>
                </a:cubicBezTo>
                <a:cubicBezTo>
                  <a:pt x="12381" y="18303"/>
                  <a:pt x="12416" y="18033"/>
                  <a:pt x="12433" y="17971"/>
                </a:cubicBezTo>
                <a:cubicBezTo>
                  <a:pt x="12450" y="17909"/>
                  <a:pt x="12470" y="17526"/>
                  <a:pt x="12477" y="17120"/>
                </a:cubicBezTo>
                <a:cubicBezTo>
                  <a:pt x="12486" y="16633"/>
                  <a:pt x="12501" y="16366"/>
                  <a:pt x="12523" y="16332"/>
                </a:cubicBezTo>
                <a:cubicBezTo>
                  <a:pt x="12571" y="16258"/>
                  <a:pt x="12594" y="14744"/>
                  <a:pt x="12556" y="14143"/>
                </a:cubicBezTo>
                <a:cubicBezTo>
                  <a:pt x="12517" y="13521"/>
                  <a:pt x="12474" y="13120"/>
                  <a:pt x="12436" y="13031"/>
                </a:cubicBezTo>
                <a:cubicBezTo>
                  <a:pt x="12420" y="12992"/>
                  <a:pt x="12398" y="12885"/>
                  <a:pt x="12387" y="12793"/>
                </a:cubicBezTo>
                <a:cubicBezTo>
                  <a:pt x="12368" y="12636"/>
                  <a:pt x="12372" y="12616"/>
                  <a:pt x="12462" y="12451"/>
                </a:cubicBezTo>
                <a:cubicBezTo>
                  <a:pt x="12545" y="12300"/>
                  <a:pt x="12557" y="12259"/>
                  <a:pt x="12543" y="12151"/>
                </a:cubicBezTo>
                <a:cubicBezTo>
                  <a:pt x="12514" y="11912"/>
                  <a:pt x="12467" y="11660"/>
                  <a:pt x="12435" y="11565"/>
                </a:cubicBezTo>
                <a:cubicBezTo>
                  <a:pt x="12417" y="11512"/>
                  <a:pt x="12383" y="11384"/>
                  <a:pt x="12359" y="11279"/>
                </a:cubicBezTo>
                <a:cubicBezTo>
                  <a:pt x="12311" y="11069"/>
                  <a:pt x="12255" y="10872"/>
                  <a:pt x="12180" y="10645"/>
                </a:cubicBezTo>
                <a:cubicBezTo>
                  <a:pt x="12154" y="10564"/>
                  <a:pt x="12124" y="10476"/>
                  <a:pt x="12116" y="10450"/>
                </a:cubicBezTo>
                <a:cubicBezTo>
                  <a:pt x="12103" y="10413"/>
                  <a:pt x="12120" y="10394"/>
                  <a:pt x="12197" y="10356"/>
                </a:cubicBezTo>
                <a:cubicBezTo>
                  <a:pt x="12250" y="10330"/>
                  <a:pt x="12307" y="10301"/>
                  <a:pt x="12326" y="10290"/>
                </a:cubicBezTo>
                <a:cubicBezTo>
                  <a:pt x="12345" y="10280"/>
                  <a:pt x="12487" y="10208"/>
                  <a:pt x="12643" y="10132"/>
                </a:cubicBezTo>
                <a:cubicBezTo>
                  <a:pt x="12798" y="10056"/>
                  <a:pt x="12960" y="9976"/>
                  <a:pt x="13000" y="9955"/>
                </a:cubicBezTo>
                <a:cubicBezTo>
                  <a:pt x="13041" y="9933"/>
                  <a:pt x="13099" y="9916"/>
                  <a:pt x="13129" y="9916"/>
                </a:cubicBezTo>
                <a:cubicBezTo>
                  <a:pt x="13202" y="9916"/>
                  <a:pt x="13404" y="9831"/>
                  <a:pt x="13450" y="9781"/>
                </a:cubicBezTo>
                <a:cubicBezTo>
                  <a:pt x="13470" y="9760"/>
                  <a:pt x="13497" y="9742"/>
                  <a:pt x="13511" y="9742"/>
                </a:cubicBezTo>
                <a:cubicBezTo>
                  <a:pt x="13525" y="9742"/>
                  <a:pt x="13586" y="9697"/>
                  <a:pt x="13647" y="9641"/>
                </a:cubicBezTo>
                <a:cubicBezTo>
                  <a:pt x="13708" y="9585"/>
                  <a:pt x="13810" y="9504"/>
                  <a:pt x="13872" y="9462"/>
                </a:cubicBezTo>
                <a:cubicBezTo>
                  <a:pt x="13987" y="9385"/>
                  <a:pt x="14093" y="9255"/>
                  <a:pt x="14154" y="9116"/>
                </a:cubicBezTo>
                <a:cubicBezTo>
                  <a:pt x="14172" y="9074"/>
                  <a:pt x="14216" y="8967"/>
                  <a:pt x="14252" y="8879"/>
                </a:cubicBezTo>
                <a:cubicBezTo>
                  <a:pt x="14288" y="8791"/>
                  <a:pt x="14328" y="8723"/>
                  <a:pt x="14342" y="8728"/>
                </a:cubicBezTo>
                <a:cubicBezTo>
                  <a:pt x="14356" y="8734"/>
                  <a:pt x="14368" y="8746"/>
                  <a:pt x="14368" y="8756"/>
                </a:cubicBezTo>
                <a:cubicBezTo>
                  <a:pt x="14368" y="8809"/>
                  <a:pt x="14468" y="8839"/>
                  <a:pt x="14639" y="8839"/>
                </a:cubicBezTo>
                <a:cubicBezTo>
                  <a:pt x="14805" y="8839"/>
                  <a:pt x="14816" y="8837"/>
                  <a:pt x="14954" y="8756"/>
                </a:cubicBezTo>
                <a:cubicBezTo>
                  <a:pt x="15033" y="8711"/>
                  <a:pt x="15131" y="8647"/>
                  <a:pt x="15171" y="8614"/>
                </a:cubicBezTo>
                <a:cubicBezTo>
                  <a:pt x="15262" y="8543"/>
                  <a:pt x="15380" y="8366"/>
                  <a:pt x="15380" y="8301"/>
                </a:cubicBezTo>
                <a:cubicBezTo>
                  <a:pt x="15380" y="8250"/>
                  <a:pt x="15427" y="8221"/>
                  <a:pt x="15595" y="8170"/>
                </a:cubicBezTo>
                <a:cubicBezTo>
                  <a:pt x="15657" y="8152"/>
                  <a:pt x="15708" y="8131"/>
                  <a:pt x="15708" y="8124"/>
                </a:cubicBezTo>
                <a:cubicBezTo>
                  <a:pt x="15708" y="8117"/>
                  <a:pt x="15727" y="8110"/>
                  <a:pt x="15752" y="8110"/>
                </a:cubicBezTo>
                <a:cubicBezTo>
                  <a:pt x="15777" y="8110"/>
                  <a:pt x="15828" y="8095"/>
                  <a:pt x="15864" y="8076"/>
                </a:cubicBezTo>
                <a:cubicBezTo>
                  <a:pt x="15901" y="8056"/>
                  <a:pt x="15987" y="8023"/>
                  <a:pt x="16056" y="8005"/>
                </a:cubicBezTo>
                <a:cubicBezTo>
                  <a:pt x="16126" y="7986"/>
                  <a:pt x="16183" y="7962"/>
                  <a:pt x="16183" y="7953"/>
                </a:cubicBezTo>
                <a:cubicBezTo>
                  <a:pt x="16183" y="7944"/>
                  <a:pt x="16199" y="7937"/>
                  <a:pt x="16218" y="7937"/>
                </a:cubicBezTo>
                <a:cubicBezTo>
                  <a:pt x="16237" y="7937"/>
                  <a:pt x="16293" y="7918"/>
                  <a:pt x="16344" y="7896"/>
                </a:cubicBezTo>
                <a:cubicBezTo>
                  <a:pt x="16394" y="7874"/>
                  <a:pt x="16483" y="7844"/>
                  <a:pt x="16541" y="7828"/>
                </a:cubicBezTo>
                <a:cubicBezTo>
                  <a:pt x="16599" y="7813"/>
                  <a:pt x="16673" y="7783"/>
                  <a:pt x="16703" y="7764"/>
                </a:cubicBezTo>
                <a:cubicBezTo>
                  <a:pt x="16733" y="7744"/>
                  <a:pt x="16772" y="7728"/>
                  <a:pt x="16791" y="7728"/>
                </a:cubicBezTo>
                <a:cubicBezTo>
                  <a:pt x="16811" y="7728"/>
                  <a:pt x="16858" y="7709"/>
                  <a:pt x="16896" y="7685"/>
                </a:cubicBezTo>
                <a:cubicBezTo>
                  <a:pt x="16935" y="7661"/>
                  <a:pt x="16982" y="7641"/>
                  <a:pt x="17000" y="7641"/>
                </a:cubicBezTo>
                <a:cubicBezTo>
                  <a:pt x="17017" y="7641"/>
                  <a:pt x="17105" y="7602"/>
                  <a:pt x="17195" y="7555"/>
                </a:cubicBezTo>
                <a:cubicBezTo>
                  <a:pt x="17285" y="7508"/>
                  <a:pt x="17373" y="7468"/>
                  <a:pt x="17390" y="7468"/>
                </a:cubicBezTo>
                <a:cubicBezTo>
                  <a:pt x="17408" y="7468"/>
                  <a:pt x="17463" y="7446"/>
                  <a:pt x="17514" y="7420"/>
                </a:cubicBezTo>
                <a:cubicBezTo>
                  <a:pt x="17565" y="7393"/>
                  <a:pt x="17657" y="7348"/>
                  <a:pt x="17717" y="7320"/>
                </a:cubicBezTo>
                <a:cubicBezTo>
                  <a:pt x="17776" y="7291"/>
                  <a:pt x="17865" y="7248"/>
                  <a:pt x="17916" y="7222"/>
                </a:cubicBezTo>
                <a:cubicBezTo>
                  <a:pt x="17966" y="7195"/>
                  <a:pt x="18025" y="7172"/>
                  <a:pt x="18045" y="7172"/>
                </a:cubicBezTo>
                <a:cubicBezTo>
                  <a:pt x="18064" y="7172"/>
                  <a:pt x="18095" y="7161"/>
                  <a:pt x="18116" y="7146"/>
                </a:cubicBezTo>
                <a:cubicBezTo>
                  <a:pt x="18136" y="7132"/>
                  <a:pt x="18199" y="7120"/>
                  <a:pt x="18253" y="7120"/>
                </a:cubicBezTo>
                <a:cubicBezTo>
                  <a:pt x="18334" y="7120"/>
                  <a:pt x="18386" y="7101"/>
                  <a:pt x="18542" y="7012"/>
                </a:cubicBezTo>
                <a:cubicBezTo>
                  <a:pt x="18647" y="6952"/>
                  <a:pt x="18743" y="6886"/>
                  <a:pt x="18754" y="6865"/>
                </a:cubicBezTo>
                <a:cubicBezTo>
                  <a:pt x="18771" y="6834"/>
                  <a:pt x="18798" y="6826"/>
                  <a:pt x="18876" y="6826"/>
                </a:cubicBezTo>
                <a:cubicBezTo>
                  <a:pt x="18931" y="6826"/>
                  <a:pt x="18983" y="6818"/>
                  <a:pt x="18992" y="6810"/>
                </a:cubicBezTo>
                <a:cubicBezTo>
                  <a:pt x="19001" y="6801"/>
                  <a:pt x="19091" y="6791"/>
                  <a:pt x="19193" y="6787"/>
                </a:cubicBezTo>
                <a:cubicBezTo>
                  <a:pt x="19297" y="6783"/>
                  <a:pt x="19382" y="6771"/>
                  <a:pt x="19388" y="6759"/>
                </a:cubicBezTo>
                <a:cubicBezTo>
                  <a:pt x="19395" y="6748"/>
                  <a:pt x="19447" y="6739"/>
                  <a:pt x="19502" y="6739"/>
                </a:cubicBezTo>
                <a:cubicBezTo>
                  <a:pt x="19558" y="6739"/>
                  <a:pt x="19604" y="6732"/>
                  <a:pt x="19604" y="6724"/>
                </a:cubicBezTo>
                <a:cubicBezTo>
                  <a:pt x="19604" y="6715"/>
                  <a:pt x="19627" y="6703"/>
                  <a:pt x="19655" y="6697"/>
                </a:cubicBezTo>
                <a:cubicBezTo>
                  <a:pt x="19751" y="6676"/>
                  <a:pt x="19966" y="6602"/>
                  <a:pt x="20039" y="6566"/>
                </a:cubicBezTo>
                <a:cubicBezTo>
                  <a:pt x="20078" y="6545"/>
                  <a:pt x="20122" y="6530"/>
                  <a:pt x="20135" y="6530"/>
                </a:cubicBezTo>
                <a:cubicBezTo>
                  <a:pt x="20211" y="6530"/>
                  <a:pt x="20544" y="6306"/>
                  <a:pt x="20617" y="6205"/>
                </a:cubicBezTo>
                <a:cubicBezTo>
                  <a:pt x="20711" y="6078"/>
                  <a:pt x="20716" y="6001"/>
                  <a:pt x="20645" y="5766"/>
                </a:cubicBezTo>
                <a:cubicBezTo>
                  <a:pt x="20609" y="5647"/>
                  <a:pt x="20568" y="5508"/>
                  <a:pt x="20555" y="5459"/>
                </a:cubicBezTo>
                <a:cubicBezTo>
                  <a:pt x="20525" y="5346"/>
                  <a:pt x="20425" y="5226"/>
                  <a:pt x="20310" y="5166"/>
                </a:cubicBezTo>
                <a:lnTo>
                  <a:pt x="20221" y="5120"/>
                </a:lnTo>
                <a:lnTo>
                  <a:pt x="20308" y="5088"/>
                </a:lnTo>
                <a:cubicBezTo>
                  <a:pt x="20433" y="5040"/>
                  <a:pt x="20531" y="4997"/>
                  <a:pt x="20584" y="4966"/>
                </a:cubicBezTo>
                <a:cubicBezTo>
                  <a:pt x="20610" y="4951"/>
                  <a:pt x="20675" y="4927"/>
                  <a:pt x="20733" y="4911"/>
                </a:cubicBezTo>
                <a:cubicBezTo>
                  <a:pt x="20790" y="4896"/>
                  <a:pt x="20893" y="4855"/>
                  <a:pt x="20958" y="4821"/>
                </a:cubicBezTo>
                <a:cubicBezTo>
                  <a:pt x="21024" y="4787"/>
                  <a:pt x="21089" y="4759"/>
                  <a:pt x="21106" y="4759"/>
                </a:cubicBezTo>
                <a:cubicBezTo>
                  <a:pt x="21159" y="4758"/>
                  <a:pt x="21384" y="4621"/>
                  <a:pt x="21467" y="4537"/>
                </a:cubicBezTo>
                <a:cubicBezTo>
                  <a:pt x="21600" y="4402"/>
                  <a:pt x="21568" y="4235"/>
                  <a:pt x="21393" y="4156"/>
                </a:cubicBezTo>
                <a:cubicBezTo>
                  <a:pt x="21336" y="4131"/>
                  <a:pt x="21062" y="4127"/>
                  <a:pt x="21062" y="4152"/>
                </a:cubicBezTo>
                <a:cubicBezTo>
                  <a:pt x="21062" y="4161"/>
                  <a:pt x="21030" y="4169"/>
                  <a:pt x="20990" y="4169"/>
                </a:cubicBezTo>
                <a:cubicBezTo>
                  <a:pt x="20950" y="4169"/>
                  <a:pt x="20908" y="4177"/>
                  <a:pt x="20898" y="4186"/>
                </a:cubicBezTo>
                <a:cubicBezTo>
                  <a:pt x="20887" y="4196"/>
                  <a:pt x="20821" y="4220"/>
                  <a:pt x="20748" y="4239"/>
                </a:cubicBezTo>
                <a:cubicBezTo>
                  <a:pt x="20676" y="4258"/>
                  <a:pt x="20616" y="4282"/>
                  <a:pt x="20616" y="4291"/>
                </a:cubicBezTo>
                <a:cubicBezTo>
                  <a:pt x="20616" y="4299"/>
                  <a:pt x="20571" y="4318"/>
                  <a:pt x="20518" y="4334"/>
                </a:cubicBezTo>
                <a:cubicBezTo>
                  <a:pt x="20347" y="4386"/>
                  <a:pt x="20290" y="4406"/>
                  <a:pt x="20232" y="4437"/>
                </a:cubicBezTo>
                <a:cubicBezTo>
                  <a:pt x="20201" y="4453"/>
                  <a:pt x="20098" y="4490"/>
                  <a:pt x="20002" y="4519"/>
                </a:cubicBezTo>
                <a:cubicBezTo>
                  <a:pt x="19906" y="4548"/>
                  <a:pt x="19820" y="4578"/>
                  <a:pt x="19812" y="4585"/>
                </a:cubicBezTo>
                <a:cubicBezTo>
                  <a:pt x="19804" y="4593"/>
                  <a:pt x="19739" y="4620"/>
                  <a:pt x="19666" y="4647"/>
                </a:cubicBezTo>
                <a:cubicBezTo>
                  <a:pt x="19594" y="4673"/>
                  <a:pt x="19500" y="4713"/>
                  <a:pt x="19458" y="4736"/>
                </a:cubicBezTo>
                <a:cubicBezTo>
                  <a:pt x="19416" y="4759"/>
                  <a:pt x="19368" y="4777"/>
                  <a:pt x="19349" y="4777"/>
                </a:cubicBezTo>
                <a:cubicBezTo>
                  <a:pt x="19331" y="4777"/>
                  <a:pt x="19290" y="4794"/>
                  <a:pt x="19259" y="4813"/>
                </a:cubicBezTo>
                <a:cubicBezTo>
                  <a:pt x="19228" y="4833"/>
                  <a:pt x="19150" y="4863"/>
                  <a:pt x="19082" y="4881"/>
                </a:cubicBezTo>
                <a:cubicBezTo>
                  <a:pt x="19015" y="4899"/>
                  <a:pt x="18941" y="4927"/>
                  <a:pt x="18918" y="4942"/>
                </a:cubicBezTo>
                <a:cubicBezTo>
                  <a:pt x="18896" y="4958"/>
                  <a:pt x="18850" y="4979"/>
                  <a:pt x="18817" y="4988"/>
                </a:cubicBezTo>
                <a:cubicBezTo>
                  <a:pt x="18783" y="4996"/>
                  <a:pt x="18689" y="5026"/>
                  <a:pt x="18607" y="5054"/>
                </a:cubicBezTo>
                <a:cubicBezTo>
                  <a:pt x="18525" y="5082"/>
                  <a:pt x="18438" y="5110"/>
                  <a:pt x="18413" y="5116"/>
                </a:cubicBezTo>
                <a:cubicBezTo>
                  <a:pt x="18389" y="5121"/>
                  <a:pt x="18346" y="5134"/>
                  <a:pt x="18317" y="5142"/>
                </a:cubicBezTo>
                <a:cubicBezTo>
                  <a:pt x="18289" y="5151"/>
                  <a:pt x="18212" y="5159"/>
                  <a:pt x="18148" y="5159"/>
                </a:cubicBezTo>
                <a:cubicBezTo>
                  <a:pt x="18012" y="5159"/>
                  <a:pt x="17957" y="5124"/>
                  <a:pt x="17849" y="4968"/>
                </a:cubicBezTo>
                <a:cubicBezTo>
                  <a:pt x="17813" y="4916"/>
                  <a:pt x="17763" y="4844"/>
                  <a:pt x="17739" y="4809"/>
                </a:cubicBezTo>
                <a:cubicBezTo>
                  <a:pt x="17659" y="4697"/>
                  <a:pt x="17274" y="4482"/>
                  <a:pt x="17153" y="4482"/>
                </a:cubicBezTo>
                <a:cubicBezTo>
                  <a:pt x="17121" y="4482"/>
                  <a:pt x="17069" y="4468"/>
                  <a:pt x="17038" y="4452"/>
                </a:cubicBezTo>
                <a:cubicBezTo>
                  <a:pt x="16993" y="4428"/>
                  <a:pt x="16972" y="4426"/>
                  <a:pt x="16931" y="4443"/>
                </a:cubicBezTo>
                <a:cubicBezTo>
                  <a:pt x="16904" y="4455"/>
                  <a:pt x="16853" y="4472"/>
                  <a:pt x="16817" y="4481"/>
                </a:cubicBezTo>
                <a:cubicBezTo>
                  <a:pt x="16723" y="4505"/>
                  <a:pt x="16688" y="4553"/>
                  <a:pt x="16688" y="4665"/>
                </a:cubicBezTo>
                <a:cubicBezTo>
                  <a:pt x="16688" y="4749"/>
                  <a:pt x="16709" y="4784"/>
                  <a:pt x="16815" y="4896"/>
                </a:cubicBezTo>
                <a:cubicBezTo>
                  <a:pt x="17026" y="5118"/>
                  <a:pt x="17136" y="5320"/>
                  <a:pt x="17267" y="5723"/>
                </a:cubicBezTo>
                <a:cubicBezTo>
                  <a:pt x="17289" y="5790"/>
                  <a:pt x="17323" y="5890"/>
                  <a:pt x="17342" y="5946"/>
                </a:cubicBezTo>
                <a:cubicBezTo>
                  <a:pt x="17374" y="6036"/>
                  <a:pt x="17371" y="6051"/>
                  <a:pt x="17326" y="6080"/>
                </a:cubicBezTo>
                <a:cubicBezTo>
                  <a:pt x="17298" y="6099"/>
                  <a:pt x="17258" y="6114"/>
                  <a:pt x="17239" y="6114"/>
                </a:cubicBezTo>
                <a:cubicBezTo>
                  <a:pt x="17220" y="6114"/>
                  <a:pt x="17179" y="6128"/>
                  <a:pt x="17147" y="6147"/>
                </a:cubicBezTo>
                <a:cubicBezTo>
                  <a:pt x="17115" y="6166"/>
                  <a:pt x="17037" y="6213"/>
                  <a:pt x="16972" y="6251"/>
                </a:cubicBezTo>
                <a:cubicBezTo>
                  <a:pt x="16907" y="6290"/>
                  <a:pt x="16839" y="6322"/>
                  <a:pt x="16821" y="6322"/>
                </a:cubicBezTo>
                <a:cubicBezTo>
                  <a:pt x="16786" y="6322"/>
                  <a:pt x="16721" y="6342"/>
                  <a:pt x="16465" y="6427"/>
                </a:cubicBezTo>
                <a:cubicBezTo>
                  <a:pt x="16319" y="6475"/>
                  <a:pt x="16182" y="6517"/>
                  <a:pt x="16093" y="6539"/>
                </a:cubicBezTo>
                <a:cubicBezTo>
                  <a:pt x="16068" y="6544"/>
                  <a:pt x="16009" y="6563"/>
                  <a:pt x="15960" y="6582"/>
                </a:cubicBezTo>
                <a:cubicBezTo>
                  <a:pt x="15911" y="6600"/>
                  <a:pt x="15849" y="6615"/>
                  <a:pt x="15822" y="6616"/>
                </a:cubicBezTo>
                <a:cubicBezTo>
                  <a:pt x="15795" y="6617"/>
                  <a:pt x="15758" y="6629"/>
                  <a:pt x="15737" y="6643"/>
                </a:cubicBezTo>
                <a:cubicBezTo>
                  <a:pt x="15717" y="6657"/>
                  <a:pt x="15666" y="6669"/>
                  <a:pt x="15628" y="6669"/>
                </a:cubicBezTo>
                <a:cubicBezTo>
                  <a:pt x="15589" y="6669"/>
                  <a:pt x="15558" y="6677"/>
                  <a:pt x="15558" y="6687"/>
                </a:cubicBezTo>
                <a:cubicBezTo>
                  <a:pt x="15558" y="6697"/>
                  <a:pt x="15525" y="6704"/>
                  <a:pt x="15485" y="6704"/>
                </a:cubicBezTo>
                <a:cubicBezTo>
                  <a:pt x="15445" y="6704"/>
                  <a:pt x="15404" y="6711"/>
                  <a:pt x="15394" y="6720"/>
                </a:cubicBezTo>
                <a:cubicBezTo>
                  <a:pt x="15385" y="6730"/>
                  <a:pt x="15328" y="6751"/>
                  <a:pt x="15267" y="6767"/>
                </a:cubicBezTo>
                <a:cubicBezTo>
                  <a:pt x="15207" y="6782"/>
                  <a:pt x="15137" y="6801"/>
                  <a:pt x="15112" y="6810"/>
                </a:cubicBezTo>
                <a:cubicBezTo>
                  <a:pt x="15088" y="6819"/>
                  <a:pt x="15043" y="6832"/>
                  <a:pt x="15015" y="6838"/>
                </a:cubicBezTo>
                <a:cubicBezTo>
                  <a:pt x="14986" y="6843"/>
                  <a:pt x="14963" y="6854"/>
                  <a:pt x="14963" y="6862"/>
                </a:cubicBezTo>
                <a:cubicBezTo>
                  <a:pt x="14963" y="6871"/>
                  <a:pt x="14942" y="6877"/>
                  <a:pt x="14917" y="6877"/>
                </a:cubicBezTo>
                <a:cubicBezTo>
                  <a:pt x="14874" y="6877"/>
                  <a:pt x="14729" y="6924"/>
                  <a:pt x="14696" y="6948"/>
                </a:cubicBezTo>
                <a:cubicBezTo>
                  <a:pt x="14688" y="6954"/>
                  <a:pt x="14623" y="6980"/>
                  <a:pt x="14554" y="7005"/>
                </a:cubicBezTo>
                <a:cubicBezTo>
                  <a:pt x="14447" y="7044"/>
                  <a:pt x="14396" y="7050"/>
                  <a:pt x="14208" y="7050"/>
                </a:cubicBezTo>
                <a:cubicBezTo>
                  <a:pt x="14085" y="7050"/>
                  <a:pt x="13979" y="7058"/>
                  <a:pt x="13970" y="7067"/>
                </a:cubicBezTo>
                <a:cubicBezTo>
                  <a:pt x="13961" y="7075"/>
                  <a:pt x="13884" y="7086"/>
                  <a:pt x="13798" y="7090"/>
                </a:cubicBezTo>
                <a:cubicBezTo>
                  <a:pt x="13713" y="7095"/>
                  <a:pt x="13637" y="7108"/>
                  <a:pt x="13631" y="7118"/>
                </a:cubicBezTo>
                <a:cubicBezTo>
                  <a:pt x="13624" y="7131"/>
                  <a:pt x="13525" y="7138"/>
                  <a:pt x="13356" y="7138"/>
                </a:cubicBezTo>
                <a:cubicBezTo>
                  <a:pt x="13211" y="7138"/>
                  <a:pt x="13084" y="7145"/>
                  <a:pt x="13074" y="7155"/>
                </a:cubicBezTo>
                <a:cubicBezTo>
                  <a:pt x="13064" y="7164"/>
                  <a:pt x="12957" y="7172"/>
                  <a:pt x="12836" y="7172"/>
                </a:cubicBezTo>
                <a:cubicBezTo>
                  <a:pt x="12681" y="7172"/>
                  <a:pt x="12604" y="7181"/>
                  <a:pt x="12573" y="7199"/>
                </a:cubicBezTo>
                <a:cubicBezTo>
                  <a:pt x="12545" y="7215"/>
                  <a:pt x="12472" y="7225"/>
                  <a:pt x="12379" y="7225"/>
                </a:cubicBezTo>
                <a:cubicBezTo>
                  <a:pt x="12297" y="7225"/>
                  <a:pt x="12222" y="7232"/>
                  <a:pt x="12212" y="7242"/>
                </a:cubicBezTo>
                <a:cubicBezTo>
                  <a:pt x="12202" y="7252"/>
                  <a:pt x="12156" y="7259"/>
                  <a:pt x="12110" y="7259"/>
                </a:cubicBezTo>
                <a:cubicBezTo>
                  <a:pt x="12064" y="7259"/>
                  <a:pt x="12009" y="7271"/>
                  <a:pt x="11989" y="7285"/>
                </a:cubicBezTo>
                <a:cubicBezTo>
                  <a:pt x="11968" y="7299"/>
                  <a:pt x="11907" y="7312"/>
                  <a:pt x="11852" y="7312"/>
                </a:cubicBezTo>
                <a:cubicBezTo>
                  <a:pt x="11798" y="7312"/>
                  <a:pt x="11746" y="7320"/>
                  <a:pt x="11736" y="7329"/>
                </a:cubicBezTo>
                <a:cubicBezTo>
                  <a:pt x="11726" y="7339"/>
                  <a:pt x="11679" y="7346"/>
                  <a:pt x="11633" y="7346"/>
                </a:cubicBezTo>
                <a:cubicBezTo>
                  <a:pt x="11587" y="7346"/>
                  <a:pt x="11533" y="7358"/>
                  <a:pt x="11513" y="7372"/>
                </a:cubicBezTo>
                <a:cubicBezTo>
                  <a:pt x="11463" y="7408"/>
                  <a:pt x="11271" y="7405"/>
                  <a:pt x="11159" y="7368"/>
                </a:cubicBezTo>
                <a:cubicBezTo>
                  <a:pt x="11034" y="7326"/>
                  <a:pt x="11017" y="7294"/>
                  <a:pt x="11122" y="7294"/>
                </a:cubicBezTo>
                <a:cubicBezTo>
                  <a:pt x="11209" y="7294"/>
                  <a:pt x="11380" y="7252"/>
                  <a:pt x="11410" y="7224"/>
                </a:cubicBezTo>
                <a:cubicBezTo>
                  <a:pt x="11419" y="7215"/>
                  <a:pt x="11460" y="7208"/>
                  <a:pt x="11500" y="7208"/>
                </a:cubicBezTo>
                <a:cubicBezTo>
                  <a:pt x="11540" y="7208"/>
                  <a:pt x="11572" y="7201"/>
                  <a:pt x="11572" y="7194"/>
                </a:cubicBezTo>
                <a:cubicBezTo>
                  <a:pt x="11572" y="7180"/>
                  <a:pt x="11589" y="7174"/>
                  <a:pt x="11813" y="7109"/>
                </a:cubicBezTo>
                <a:cubicBezTo>
                  <a:pt x="11884" y="7088"/>
                  <a:pt x="11997" y="7042"/>
                  <a:pt x="12062" y="7009"/>
                </a:cubicBezTo>
                <a:cubicBezTo>
                  <a:pt x="12128" y="6975"/>
                  <a:pt x="12194" y="6948"/>
                  <a:pt x="12208" y="6947"/>
                </a:cubicBezTo>
                <a:cubicBezTo>
                  <a:pt x="12222" y="6947"/>
                  <a:pt x="12285" y="6918"/>
                  <a:pt x="12346" y="6882"/>
                </a:cubicBezTo>
                <a:cubicBezTo>
                  <a:pt x="12408" y="6846"/>
                  <a:pt x="12503" y="6792"/>
                  <a:pt x="12558" y="6761"/>
                </a:cubicBezTo>
                <a:cubicBezTo>
                  <a:pt x="12703" y="6681"/>
                  <a:pt x="12792" y="6622"/>
                  <a:pt x="12941" y="6504"/>
                </a:cubicBezTo>
                <a:cubicBezTo>
                  <a:pt x="13014" y="6447"/>
                  <a:pt x="13087" y="6391"/>
                  <a:pt x="13104" y="6379"/>
                </a:cubicBezTo>
                <a:cubicBezTo>
                  <a:pt x="13456" y="6138"/>
                  <a:pt x="14005" y="5634"/>
                  <a:pt x="14134" y="5433"/>
                </a:cubicBezTo>
                <a:cubicBezTo>
                  <a:pt x="14345" y="5103"/>
                  <a:pt x="14386" y="4955"/>
                  <a:pt x="14322" y="4738"/>
                </a:cubicBezTo>
                <a:cubicBezTo>
                  <a:pt x="14296" y="4650"/>
                  <a:pt x="14261" y="4564"/>
                  <a:pt x="14246" y="4548"/>
                </a:cubicBezTo>
                <a:cubicBezTo>
                  <a:pt x="14226" y="4526"/>
                  <a:pt x="14243" y="4492"/>
                  <a:pt x="14309" y="4424"/>
                </a:cubicBezTo>
                <a:cubicBezTo>
                  <a:pt x="14381" y="4349"/>
                  <a:pt x="14397" y="4311"/>
                  <a:pt x="14397" y="4227"/>
                </a:cubicBezTo>
                <a:cubicBezTo>
                  <a:pt x="14397" y="4113"/>
                  <a:pt x="14324" y="3967"/>
                  <a:pt x="14202" y="3841"/>
                </a:cubicBezTo>
                <a:cubicBezTo>
                  <a:pt x="14105" y="3741"/>
                  <a:pt x="13869" y="3614"/>
                  <a:pt x="13780" y="3614"/>
                </a:cubicBezTo>
                <a:cubicBezTo>
                  <a:pt x="13721" y="3614"/>
                  <a:pt x="13715" y="3607"/>
                  <a:pt x="13732" y="3566"/>
                </a:cubicBezTo>
                <a:cubicBezTo>
                  <a:pt x="13743" y="3539"/>
                  <a:pt x="13764" y="3508"/>
                  <a:pt x="13780" y="3497"/>
                </a:cubicBezTo>
                <a:cubicBezTo>
                  <a:pt x="13851" y="3444"/>
                  <a:pt x="13885" y="3184"/>
                  <a:pt x="13848" y="2971"/>
                </a:cubicBezTo>
                <a:cubicBezTo>
                  <a:pt x="13830" y="2868"/>
                  <a:pt x="13837" y="2846"/>
                  <a:pt x="13926" y="2728"/>
                </a:cubicBezTo>
                <a:lnTo>
                  <a:pt x="14023" y="2598"/>
                </a:lnTo>
                <a:lnTo>
                  <a:pt x="14027" y="2224"/>
                </a:lnTo>
                <a:cubicBezTo>
                  <a:pt x="14030" y="1967"/>
                  <a:pt x="14044" y="1829"/>
                  <a:pt x="14071" y="1778"/>
                </a:cubicBezTo>
                <a:cubicBezTo>
                  <a:pt x="14102" y="1720"/>
                  <a:pt x="14102" y="1690"/>
                  <a:pt x="14075" y="1637"/>
                </a:cubicBezTo>
                <a:cubicBezTo>
                  <a:pt x="14056" y="1600"/>
                  <a:pt x="14042" y="1553"/>
                  <a:pt x="14042" y="1533"/>
                </a:cubicBezTo>
                <a:cubicBezTo>
                  <a:pt x="14042" y="1472"/>
                  <a:pt x="13922" y="1288"/>
                  <a:pt x="13815" y="1184"/>
                </a:cubicBezTo>
                <a:cubicBezTo>
                  <a:pt x="13659" y="1033"/>
                  <a:pt x="13371" y="849"/>
                  <a:pt x="13164" y="769"/>
                </a:cubicBezTo>
                <a:cubicBezTo>
                  <a:pt x="13099" y="744"/>
                  <a:pt x="13022" y="711"/>
                  <a:pt x="12995" y="697"/>
                </a:cubicBezTo>
                <a:cubicBezTo>
                  <a:pt x="12967" y="683"/>
                  <a:pt x="12893" y="656"/>
                  <a:pt x="12831" y="637"/>
                </a:cubicBezTo>
                <a:cubicBezTo>
                  <a:pt x="12768" y="618"/>
                  <a:pt x="12667" y="584"/>
                  <a:pt x="12606" y="563"/>
                </a:cubicBezTo>
                <a:cubicBezTo>
                  <a:pt x="12545" y="541"/>
                  <a:pt x="12461" y="523"/>
                  <a:pt x="12420" y="523"/>
                </a:cubicBezTo>
                <a:cubicBezTo>
                  <a:pt x="12379" y="523"/>
                  <a:pt x="12346" y="515"/>
                  <a:pt x="12346" y="506"/>
                </a:cubicBezTo>
                <a:cubicBezTo>
                  <a:pt x="12346" y="496"/>
                  <a:pt x="12293" y="488"/>
                  <a:pt x="12230" y="488"/>
                </a:cubicBezTo>
                <a:cubicBezTo>
                  <a:pt x="12164" y="488"/>
                  <a:pt x="12098" y="478"/>
                  <a:pt x="12077" y="463"/>
                </a:cubicBezTo>
                <a:cubicBezTo>
                  <a:pt x="12057" y="448"/>
                  <a:pt x="11996" y="437"/>
                  <a:pt x="11942" y="437"/>
                </a:cubicBezTo>
                <a:cubicBezTo>
                  <a:pt x="11887" y="437"/>
                  <a:pt x="11835" y="428"/>
                  <a:pt x="11825" y="419"/>
                </a:cubicBezTo>
                <a:cubicBezTo>
                  <a:pt x="11814" y="409"/>
                  <a:pt x="11702" y="401"/>
                  <a:pt x="11574" y="401"/>
                </a:cubicBezTo>
                <a:cubicBezTo>
                  <a:pt x="11403" y="401"/>
                  <a:pt x="11332" y="395"/>
                  <a:pt x="11305" y="376"/>
                </a:cubicBezTo>
                <a:cubicBezTo>
                  <a:pt x="11274" y="354"/>
                  <a:pt x="11150" y="350"/>
                  <a:pt x="10544" y="350"/>
                </a:cubicBezTo>
                <a:cubicBezTo>
                  <a:pt x="10094" y="350"/>
                  <a:pt x="9814" y="343"/>
                  <a:pt x="9803" y="332"/>
                </a:cubicBezTo>
                <a:cubicBezTo>
                  <a:pt x="9793" y="323"/>
                  <a:pt x="9654" y="315"/>
                  <a:pt x="9491" y="315"/>
                </a:cubicBezTo>
                <a:cubicBezTo>
                  <a:pt x="9268" y="315"/>
                  <a:pt x="9192" y="308"/>
                  <a:pt x="9163" y="288"/>
                </a:cubicBezTo>
                <a:cubicBezTo>
                  <a:pt x="9140" y="272"/>
                  <a:pt x="9074" y="264"/>
                  <a:pt x="8983" y="264"/>
                </a:cubicBezTo>
                <a:cubicBezTo>
                  <a:pt x="8904" y="264"/>
                  <a:pt x="8830" y="255"/>
                  <a:pt x="8820" y="245"/>
                </a:cubicBezTo>
                <a:cubicBezTo>
                  <a:pt x="8809" y="236"/>
                  <a:pt x="8751" y="228"/>
                  <a:pt x="8688" y="228"/>
                </a:cubicBezTo>
                <a:cubicBezTo>
                  <a:pt x="8614" y="228"/>
                  <a:pt x="8568" y="219"/>
                  <a:pt x="8557" y="202"/>
                </a:cubicBezTo>
                <a:cubicBezTo>
                  <a:pt x="8545" y="185"/>
                  <a:pt x="8497" y="177"/>
                  <a:pt x="8406" y="177"/>
                </a:cubicBezTo>
                <a:cubicBezTo>
                  <a:pt x="8333" y="177"/>
                  <a:pt x="8265" y="168"/>
                  <a:pt x="8255" y="158"/>
                </a:cubicBezTo>
                <a:cubicBezTo>
                  <a:pt x="8245" y="149"/>
                  <a:pt x="8180" y="141"/>
                  <a:pt x="8109" y="141"/>
                </a:cubicBezTo>
                <a:cubicBezTo>
                  <a:pt x="8031" y="141"/>
                  <a:pt x="7966" y="131"/>
                  <a:pt x="7943" y="115"/>
                </a:cubicBezTo>
                <a:cubicBezTo>
                  <a:pt x="7922" y="100"/>
                  <a:pt x="7857" y="89"/>
                  <a:pt x="7792" y="89"/>
                </a:cubicBezTo>
                <a:cubicBezTo>
                  <a:pt x="7730" y="89"/>
                  <a:pt x="7670" y="82"/>
                  <a:pt x="7659" y="72"/>
                </a:cubicBezTo>
                <a:cubicBezTo>
                  <a:pt x="7649" y="63"/>
                  <a:pt x="7566" y="54"/>
                  <a:pt x="7473" y="54"/>
                </a:cubicBezTo>
                <a:cubicBezTo>
                  <a:pt x="7372" y="54"/>
                  <a:pt x="7279" y="43"/>
                  <a:pt x="7245" y="28"/>
                </a:cubicBezTo>
                <a:cubicBezTo>
                  <a:pt x="7202" y="9"/>
                  <a:pt x="6983" y="0"/>
                  <a:pt x="6764" y="0"/>
                </a:cubicBezTo>
                <a:close/>
                <a:moveTo>
                  <a:pt x="9558" y="14925"/>
                </a:moveTo>
                <a:lnTo>
                  <a:pt x="9582" y="15011"/>
                </a:lnTo>
                <a:cubicBezTo>
                  <a:pt x="9613" y="15119"/>
                  <a:pt x="9688" y="15475"/>
                  <a:pt x="9744" y="15784"/>
                </a:cubicBezTo>
                <a:cubicBezTo>
                  <a:pt x="9767" y="15913"/>
                  <a:pt x="9798" y="16077"/>
                  <a:pt x="9814" y="16149"/>
                </a:cubicBezTo>
                <a:cubicBezTo>
                  <a:pt x="9830" y="16221"/>
                  <a:pt x="9844" y="16382"/>
                  <a:pt x="9845" y="16507"/>
                </a:cubicBezTo>
                <a:cubicBezTo>
                  <a:pt x="9847" y="16725"/>
                  <a:pt x="9850" y="16739"/>
                  <a:pt x="9934" y="16832"/>
                </a:cubicBezTo>
                <a:cubicBezTo>
                  <a:pt x="10012" y="16919"/>
                  <a:pt x="10019" y="16935"/>
                  <a:pt x="9987" y="16986"/>
                </a:cubicBezTo>
                <a:cubicBezTo>
                  <a:pt x="9939" y="17063"/>
                  <a:pt x="9939" y="17842"/>
                  <a:pt x="9987" y="17971"/>
                </a:cubicBezTo>
                <a:cubicBezTo>
                  <a:pt x="10022" y="18065"/>
                  <a:pt x="10038" y="18153"/>
                  <a:pt x="10133" y="18709"/>
                </a:cubicBezTo>
                <a:cubicBezTo>
                  <a:pt x="10174" y="18953"/>
                  <a:pt x="10182" y="19145"/>
                  <a:pt x="10173" y="19794"/>
                </a:cubicBezTo>
                <a:cubicBezTo>
                  <a:pt x="10172" y="19870"/>
                  <a:pt x="10173" y="19966"/>
                  <a:pt x="10175" y="20007"/>
                </a:cubicBezTo>
                <a:cubicBezTo>
                  <a:pt x="10177" y="20048"/>
                  <a:pt x="10157" y="20144"/>
                  <a:pt x="10129" y="20220"/>
                </a:cubicBezTo>
                <a:cubicBezTo>
                  <a:pt x="10063" y="20401"/>
                  <a:pt x="10043" y="20582"/>
                  <a:pt x="10081" y="20646"/>
                </a:cubicBezTo>
                <a:cubicBezTo>
                  <a:pt x="10098" y="20674"/>
                  <a:pt x="10108" y="20696"/>
                  <a:pt x="10105" y="20695"/>
                </a:cubicBezTo>
                <a:cubicBezTo>
                  <a:pt x="10102" y="20695"/>
                  <a:pt x="10060" y="20680"/>
                  <a:pt x="10011" y="20662"/>
                </a:cubicBezTo>
                <a:cubicBezTo>
                  <a:pt x="9962" y="20644"/>
                  <a:pt x="9866" y="20613"/>
                  <a:pt x="9799" y="20594"/>
                </a:cubicBezTo>
                <a:cubicBezTo>
                  <a:pt x="9659" y="20555"/>
                  <a:pt x="9543" y="20491"/>
                  <a:pt x="9416" y="20386"/>
                </a:cubicBezTo>
                <a:cubicBezTo>
                  <a:pt x="9307" y="20295"/>
                  <a:pt x="9008" y="20141"/>
                  <a:pt x="8942" y="20141"/>
                </a:cubicBezTo>
                <a:cubicBezTo>
                  <a:pt x="8890" y="20141"/>
                  <a:pt x="8887" y="20134"/>
                  <a:pt x="8894" y="20026"/>
                </a:cubicBezTo>
                <a:cubicBezTo>
                  <a:pt x="8897" y="19986"/>
                  <a:pt x="8871" y="19917"/>
                  <a:pt x="8835" y="19868"/>
                </a:cubicBezTo>
                <a:cubicBezTo>
                  <a:pt x="8778" y="19790"/>
                  <a:pt x="8775" y="19771"/>
                  <a:pt x="8804" y="19646"/>
                </a:cubicBezTo>
                <a:cubicBezTo>
                  <a:pt x="8821" y="19570"/>
                  <a:pt x="8849" y="19438"/>
                  <a:pt x="8867" y="19352"/>
                </a:cubicBezTo>
                <a:cubicBezTo>
                  <a:pt x="8884" y="19266"/>
                  <a:pt x="8912" y="19140"/>
                  <a:pt x="8927" y="19073"/>
                </a:cubicBezTo>
                <a:cubicBezTo>
                  <a:pt x="8943" y="19007"/>
                  <a:pt x="8969" y="18859"/>
                  <a:pt x="8985" y="18744"/>
                </a:cubicBezTo>
                <a:cubicBezTo>
                  <a:pt x="9000" y="18630"/>
                  <a:pt x="9021" y="18520"/>
                  <a:pt x="9031" y="18501"/>
                </a:cubicBezTo>
                <a:cubicBezTo>
                  <a:pt x="9068" y="18429"/>
                  <a:pt x="9135" y="18019"/>
                  <a:pt x="9161" y="17702"/>
                </a:cubicBezTo>
                <a:cubicBezTo>
                  <a:pt x="9177" y="17521"/>
                  <a:pt x="9204" y="17317"/>
                  <a:pt x="9220" y="17250"/>
                </a:cubicBezTo>
                <a:cubicBezTo>
                  <a:pt x="9237" y="17184"/>
                  <a:pt x="9266" y="17000"/>
                  <a:pt x="9283" y="16843"/>
                </a:cubicBezTo>
                <a:cubicBezTo>
                  <a:pt x="9300" y="16685"/>
                  <a:pt x="9321" y="16545"/>
                  <a:pt x="9331" y="16531"/>
                </a:cubicBezTo>
                <a:cubicBezTo>
                  <a:pt x="9368" y="16476"/>
                  <a:pt x="9436" y="16037"/>
                  <a:pt x="9464" y="15671"/>
                </a:cubicBezTo>
                <a:cubicBezTo>
                  <a:pt x="9480" y="15461"/>
                  <a:pt x="9505" y="15265"/>
                  <a:pt x="9521" y="15236"/>
                </a:cubicBezTo>
                <a:cubicBezTo>
                  <a:pt x="9537" y="15206"/>
                  <a:pt x="9552" y="15124"/>
                  <a:pt x="9554" y="15053"/>
                </a:cubicBezTo>
                <a:lnTo>
                  <a:pt x="9558" y="14925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1D CNN"/>
          <p:cNvSpPr txBox="1"/>
          <p:nvPr>
            <p:ph type="title"/>
          </p:nvPr>
        </p:nvSpPr>
        <p:spPr>
          <a:xfrm>
            <a:off x="10274039" y="1671919"/>
            <a:ext cx="4878580" cy="1575716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1D CNN</a:t>
            </a:r>
          </a:p>
        </p:txBody>
      </p:sp>
      <p:grpSp>
        <p:nvGrpSpPr>
          <p:cNvPr id="304" name="Group"/>
          <p:cNvGrpSpPr/>
          <p:nvPr/>
        </p:nvGrpSpPr>
        <p:grpSpPr>
          <a:xfrm>
            <a:off x="2261562" y="4673275"/>
            <a:ext cx="8850190" cy="6898184"/>
            <a:chOff x="-1" y="0"/>
            <a:chExt cx="8850189" cy="6898182"/>
          </a:xfrm>
        </p:grpSpPr>
        <p:grpSp>
          <p:nvGrpSpPr>
            <p:cNvPr id="302" name="Group"/>
            <p:cNvGrpSpPr/>
            <p:nvPr/>
          </p:nvGrpSpPr>
          <p:grpSpPr>
            <a:xfrm>
              <a:off x="-2" y="-1"/>
              <a:ext cx="8850190" cy="6898184"/>
              <a:chOff x="0" y="0"/>
              <a:chExt cx="8850189" cy="6898182"/>
            </a:xfrm>
          </p:grpSpPr>
          <p:sp>
            <p:nvSpPr>
              <p:cNvPr id="300" name="Rectangle"/>
              <p:cNvSpPr/>
              <p:nvPr/>
            </p:nvSpPr>
            <p:spPr>
              <a:xfrm>
                <a:off x="-1" y="-1"/>
                <a:ext cx="8850190" cy="6898184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438337"/>
              </a:p>
            </p:txBody>
          </p:sp>
          <p:pic>
            <p:nvPicPr>
              <p:cNvPr id="301" name="pasted-movie.heic" descr="pasted-movie.heic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86944" y="979975"/>
                <a:ext cx="7876301" cy="57516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03" name="ROC=0.98"/>
            <p:cNvSpPr txBox="1"/>
            <p:nvPr/>
          </p:nvSpPr>
          <p:spPr>
            <a:xfrm>
              <a:off x="2780875" y="75408"/>
              <a:ext cx="3288436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7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ROC=0.98</a:t>
              </a:r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13925320" y="4420996"/>
            <a:ext cx="7460039" cy="7402743"/>
            <a:chOff x="0" y="0"/>
            <a:chExt cx="7460038" cy="7402741"/>
          </a:xfrm>
        </p:grpSpPr>
        <p:sp>
          <p:nvSpPr>
            <p:cNvPr id="305" name="Rectangle"/>
            <p:cNvSpPr/>
            <p:nvPr/>
          </p:nvSpPr>
          <p:spPr>
            <a:xfrm>
              <a:off x="-1" y="0"/>
              <a:ext cx="7460040" cy="740274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06" name="pasted-movie.heic" descr="pasted-movie.heic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8334" y="417141"/>
              <a:ext cx="6863371" cy="6568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"/>
          <p:cNvGrpSpPr/>
          <p:nvPr/>
        </p:nvGrpSpPr>
        <p:grpSpPr>
          <a:xfrm>
            <a:off x="2925810" y="4645109"/>
            <a:ext cx="8558527" cy="6672243"/>
            <a:chOff x="0" y="0"/>
            <a:chExt cx="8558525" cy="6672241"/>
          </a:xfrm>
        </p:grpSpPr>
        <p:grpSp>
          <p:nvGrpSpPr>
            <p:cNvPr id="311" name="Group"/>
            <p:cNvGrpSpPr/>
            <p:nvPr/>
          </p:nvGrpSpPr>
          <p:grpSpPr>
            <a:xfrm>
              <a:off x="0" y="1391"/>
              <a:ext cx="8558526" cy="6670851"/>
              <a:chOff x="-1" y="0"/>
              <a:chExt cx="8558525" cy="6670850"/>
            </a:xfrm>
          </p:grpSpPr>
          <p:sp>
            <p:nvSpPr>
              <p:cNvPr id="309" name="Rectangle"/>
              <p:cNvSpPr/>
              <p:nvPr/>
            </p:nvSpPr>
            <p:spPr>
              <a:xfrm>
                <a:off x="-2" y="0"/>
                <a:ext cx="8558527" cy="6670851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438337"/>
              </a:p>
            </p:txBody>
          </p:sp>
          <p:pic>
            <p:nvPicPr>
              <p:cNvPr id="310" name="pasted-movie.heic" descr="pasted-movie.heic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36946" y="836501"/>
                <a:ext cx="7484632" cy="55520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2" name="ROC=0.98"/>
            <p:cNvSpPr txBox="1"/>
            <p:nvPr/>
          </p:nvSpPr>
          <p:spPr>
            <a:xfrm>
              <a:off x="2338032" y="0"/>
              <a:ext cx="3167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7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ROC=0.98</a:t>
              </a:r>
            </a:p>
          </p:txBody>
        </p:sp>
      </p:grpSp>
      <p:grpSp>
        <p:nvGrpSpPr>
          <p:cNvPr id="316" name="Group"/>
          <p:cNvGrpSpPr/>
          <p:nvPr/>
        </p:nvGrpSpPr>
        <p:grpSpPr>
          <a:xfrm>
            <a:off x="14528880" y="4321317"/>
            <a:ext cx="7376481" cy="7319828"/>
            <a:chOff x="0" y="0"/>
            <a:chExt cx="7376480" cy="7319826"/>
          </a:xfrm>
        </p:grpSpPr>
        <p:sp>
          <p:nvSpPr>
            <p:cNvPr id="314" name="Group"/>
            <p:cNvSpPr/>
            <p:nvPr/>
          </p:nvSpPr>
          <p:spPr>
            <a:xfrm>
              <a:off x="-1" y="0"/>
              <a:ext cx="7376482" cy="731982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15" name="pasted-movie.heic" descr="pasted-movie.heic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5467" y="352399"/>
              <a:ext cx="6545545" cy="6615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7" name="1D CNN LSTM"/>
          <p:cNvSpPr txBox="1"/>
          <p:nvPr>
            <p:ph type="title"/>
          </p:nvPr>
        </p:nvSpPr>
        <p:spPr>
          <a:xfrm>
            <a:off x="8111939" y="1560967"/>
            <a:ext cx="8160122" cy="1349762"/>
          </a:xfrm>
          <a:prstGeom prst="rect">
            <a:avLst/>
          </a:prstGeom>
        </p:spPr>
        <p:txBody>
          <a:bodyPr/>
          <a:lstStyle>
            <a:lvl1pPr defTabSz="2365187">
              <a:defRPr spc="-194" sz="8245"/>
            </a:lvl1pPr>
          </a:lstStyle>
          <a:p>
            <a:pPr/>
            <a:r>
              <a:t>1D CNN LSTM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00">
        <p159:morph option="byWord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LSTM"/>
          <p:cNvSpPr txBox="1"/>
          <p:nvPr>
            <p:ph type="title"/>
          </p:nvPr>
        </p:nvSpPr>
        <p:spPr>
          <a:xfrm>
            <a:off x="10827397" y="2239806"/>
            <a:ext cx="358656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LSTM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2626272" y="4680898"/>
            <a:ext cx="8955119" cy="6979972"/>
            <a:chOff x="0" y="-1"/>
            <a:chExt cx="8955118" cy="6979970"/>
          </a:xfrm>
        </p:grpSpPr>
        <p:grpSp>
          <p:nvGrpSpPr>
            <p:cNvPr id="322" name="Group"/>
            <p:cNvGrpSpPr/>
            <p:nvPr/>
          </p:nvGrpSpPr>
          <p:grpSpPr>
            <a:xfrm>
              <a:off x="-1" y="-2"/>
              <a:ext cx="8955120" cy="6979972"/>
              <a:chOff x="0" y="0"/>
              <a:chExt cx="8955118" cy="6979970"/>
            </a:xfrm>
          </p:grpSpPr>
          <p:sp>
            <p:nvSpPr>
              <p:cNvPr id="320" name="Rectangle"/>
              <p:cNvSpPr/>
              <p:nvPr/>
            </p:nvSpPr>
            <p:spPr>
              <a:xfrm>
                <a:off x="-1" y="-1"/>
                <a:ext cx="8955120" cy="6979972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438337"/>
              </a:p>
            </p:txBody>
          </p:sp>
          <p:pic>
            <p:nvPicPr>
              <p:cNvPr id="321" name="pasted-movie.heic" descr="pasted-movie.heic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60894" y="1128176"/>
                <a:ext cx="7833329" cy="54787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23" name="ROC=0.97"/>
            <p:cNvSpPr txBox="1"/>
            <p:nvPr/>
          </p:nvSpPr>
          <p:spPr>
            <a:xfrm>
              <a:off x="2552948" y="160370"/>
              <a:ext cx="3464478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7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ROC=0.97</a:t>
              </a:r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13865955" y="4485382"/>
            <a:ext cx="7706317" cy="7371004"/>
            <a:chOff x="0" y="0"/>
            <a:chExt cx="7706315" cy="7371002"/>
          </a:xfrm>
        </p:grpSpPr>
        <p:sp>
          <p:nvSpPr>
            <p:cNvPr id="325" name="Rectangle"/>
            <p:cNvSpPr/>
            <p:nvPr/>
          </p:nvSpPr>
          <p:spPr>
            <a:xfrm>
              <a:off x="0" y="0"/>
              <a:ext cx="7706316" cy="737100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26" name="pasted-movie.heic" descr="pasted-movie.heic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0732" y="330915"/>
              <a:ext cx="6764852" cy="67091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36462" t="3122" r="1638" b="1701"/>
          <a:stretch>
            <a:fillRect/>
          </a:stretch>
        </p:blipFill>
        <p:spPr>
          <a:xfrm>
            <a:off x="2860972" y="-479883"/>
            <a:ext cx="20491878" cy="14686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596" fill="norm" stroke="1" extrusionOk="0">
                <a:moveTo>
                  <a:pt x="2285" y="1"/>
                </a:moveTo>
                <a:cubicBezTo>
                  <a:pt x="2133" y="-3"/>
                  <a:pt x="2018" y="2"/>
                  <a:pt x="1996" y="18"/>
                </a:cubicBezTo>
                <a:cubicBezTo>
                  <a:pt x="1968" y="36"/>
                  <a:pt x="1844" y="61"/>
                  <a:pt x="1720" y="72"/>
                </a:cubicBezTo>
                <a:cubicBezTo>
                  <a:pt x="1416" y="101"/>
                  <a:pt x="1286" y="121"/>
                  <a:pt x="1243" y="145"/>
                </a:cubicBezTo>
                <a:cubicBezTo>
                  <a:pt x="1224" y="157"/>
                  <a:pt x="1197" y="168"/>
                  <a:pt x="1184" y="171"/>
                </a:cubicBezTo>
                <a:cubicBezTo>
                  <a:pt x="1069" y="195"/>
                  <a:pt x="838" y="297"/>
                  <a:pt x="838" y="324"/>
                </a:cubicBezTo>
                <a:cubicBezTo>
                  <a:pt x="838" y="337"/>
                  <a:pt x="809" y="356"/>
                  <a:pt x="773" y="367"/>
                </a:cubicBezTo>
                <a:cubicBezTo>
                  <a:pt x="567" y="424"/>
                  <a:pt x="507" y="452"/>
                  <a:pt x="410" y="537"/>
                </a:cubicBezTo>
                <a:cubicBezTo>
                  <a:pt x="234" y="690"/>
                  <a:pt x="76" y="866"/>
                  <a:pt x="76" y="908"/>
                </a:cubicBezTo>
                <a:cubicBezTo>
                  <a:pt x="76" y="930"/>
                  <a:pt x="60" y="956"/>
                  <a:pt x="40" y="966"/>
                </a:cubicBezTo>
                <a:cubicBezTo>
                  <a:pt x="-13" y="995"/>
                  <a:pt x="-13" y="2235"/>
                  <a:pt x="40" y="2264"/>
                </a:cubicBezTo>
                <a:cubicBezTo>
                  <a:pt x="71" y="2280"/>
                  <a:pt x="76" y="2410"/>
                  <a:pt x="76" y="3147"/>
                </a:cubicBezTo>
                <a:cubicBezTo>
                  <a:pt x="76" y="3688"/>
                  <a:pt x="85" y="4019"/>
                  <a:pt x="100" y="4032"/>
                </a:cubicBezTo>
                <a:cubicBezTo>
                  <a:pt x="114" y="4044"/>
                  <a:pt x="124" y="4230"/>
                  <a:pt x="124" y="4478"/>
                </a:cubicBezTo>
                <a:cubicBezTo>
                  <a:pt x="124" y="4856"/>
                  <a:pt x="129" y="4912"/>
                  <a:pt x="171" y="4980"/>
                </a:cubicBezTo>
                <a:cubicBezTo>
                  <a:pt x="216" y="5052"/>
                  <a:pt x="219" y="5105"/>
                  <a:pt x="219" y="5767"/>
                </a:cubicBezTo>
                <a:cubicBezTo>
                  <a:pt x="219" y="6219"/>
                  <a:pt x="228" y="6477"/>
                  <a:pt x="243" y="6477"/>
                </a:cubicBezTo>
                <a:cubicBezTo>
                  <a:pt x="258" y="6477"/>
                  <a:pt x="267" y="6870"/>
                  <a:pt x="267" y="7588"/>
                </a:cubicBezTo>
                <a:cubicBezTo>
                  <a:pt x="267" y="8535"/>
                  <a:pt x="272" y="8705"/>
                  <a:pt x="302" y="8740"/>
                </a:cubicBezTo>
                <a:cubicBezTo>
                  <a:pt x="356" y="8802"/>
                  <a:pt x="356" y="14682"/>
                  <a:pt x="303" y="14781"/>
                </a:cubicBezTo>
                <a:cubicBezTo>
                  <a:pt x="275" y="14833"/>
                  <a:pt x="268" y="14983"/>
                  <a:pt x="267" y="15551"/>
                </a:cubicBezTo>
                <a:cubicBezTo>
                  <a:pt x="267" y="15984"/>
                  <a:pt x="257" y="16263"/>
                  <a:pt x="243" y="16276"/>
                </a:cubicBezTo>
                <a:cubicBezTo>
                  <a:pt x="228" y="16289"/>
                  <a:pt x="219" y="16599"/>
                  <a:pt x="219" y="17094"/>
                </a:cubicBezTo>
                <a:cubicBezTo>
                  <a:pt x="219" y="17846"/>
                  <a:pt x="216" y="17893"/>
                  <a:pt x="171" y="17956"/>
                </a:cubicBezTo>
                <a:cubicBezTo>
                  <a:pt x="127" y="18018"/>
                  <a:pt x="124" y="18067"/>
                  <a:pt x="124" y="18686"/>
                </a:cubicBezTo>
                <a:lnTo>
                  <a:pt x="124" y="19349"/>
                </a:lnTo>
                <a:lnTo>
                  <a:pt x="227" y="19468"/>
                </a:lnTo>
                <a:cubicBezTo>
                  <a:pt x="284" y="19534"/>
                  <a:pt x="343" y="19587"/>
                  <a:pt x="357" y="19587"/>
                </a:cubicBezTo>
                <a:cubicBezTo>
                  <a:pt x="372" y="19587"/>
                  <a:pt x="392" y="19607"/>
                  <a:pt x="402" y="19632"/>
                </a:cubicBezTo>
                <a:cubicBezTo>
                  <a:pt x="421" y="19676"/>
                  <a:pt x="722" y="19845"/>
                  <a:pt x="838" y="19876"/>
                </a:cubicBezTo>
                <a:cubicBezTo>
                  <a:pt x="871" y="19885"/>
                  <a:pt x="943" y="19921"/>
                  <a:pt x="999" y="19956"/>
                </a:cubicBezTo>
                <a:cubicBezTo>
                  <a:pt x="1054" y="19991"/>
                  <a:pt x="1129" y="20019"/>
                  <a:pt x="1165" y="20019"/>
                </a:cubicBezTo>
                <a:cubicBezTo>
                  <a:pt x="1202" y="20019"/>
                  <a:pt x="1322" y="20044"/>
                  <a:pt x="1434" y="20074"/>
                </a:cubicBezTo>
                <a:cubicBezTo>
                  <a:pt x="1630" y="20127"/>
                  <a:pt x="1751" y="20149"/>
                  <a:pt x="2256" y="20223"/>
                </a:cubicBezTo>
                <a:cubicBezTo>
                  <a:pt x="2572" y="20269"/>
                  <a:pt x="3204" y="20268"/>
                  <a:pt x="3602" y="20221"/>
                </a:cubicBezTo>
                <a:cubicBezTo>
                  <a:pt x="3778" y="20199"/>
                  <a:pt x="4068" y="20169"/>
                  <a:pt x="4245" y="20154"/>
                </a:cubicBezTo>
                <a:cubicBezTo>
                  <a:pt x="4421" y="20138"/>
                  <a:pt x="4679" y="20108"/>
                  <a:pt x="4816" y="20088"/>
                </a:cubicBezTo>
                <a:cubicBezTo>
                  <a:pt x="4954" y="20068"/>
                  <a:pt x="5190" y="20043"/>
                  <a:pt x="5340" y="20032"/>
                </a:cubicBezTo>
                <a:cubicBezTo>
                  <a:pt x="5491" y="20022"/>
                  <a:pt x="5632" y="20000"/>
                  <a:pt x="5654" y="19983"/>
                </a:cubicBezTo>
                <a:cubicBezTo>
                  <a:pt x="5676" y="19967"/>
                  <a:pt x="5762" y="19953"/>
                  <a:pt x="5845" y="19953"/>
                </a:cubicBezTo>
                <a:cubicBezTo>
                  <a:pt x="5928" y="19953"/>
                  <a:pt x="6032" y="19939"/>
                  <a:pt x="6076" y="19921"/>
                </a:cubicBezTo>
                <a:cubicBezTo>
                  <a:pt x="6119" y="19904"/>
                  <a:pt x="6283" y="19886"/>
                  <a:pt x="6439" y="19883"/>
                </a:cubicBezTo>
                <a:cubicBezTo>
                  <a:pt x="6594" y="19879"/>
                  <a:pt x="6722" y="19866"/>
                  <a:pt x="6722" y="19854"/>
                </a:cubicBezTo>
                <a:cubicBezTo>
                  <a:pt x="6722" y="19841"/>
                  <a:pt x="6798" y="19827"/>
                  <a:pt x="6891" y="19823"/>
                </a:cubicBezTo>
                <a:cubicBezTo>
                  <a:pt x="6984" y="19819"/>
                  <a:pt x="7083" y="19803"/>
                  <a:pt x="7112" y="19788"/>
                </a:cubicBezTo>
                <a:cubicBezTo>
                  <a:pt x="7142" y="19772"/>
                  <a:pt x="7321" y="19750"/>
                  <a:pt x="7510" y="19739"/>
                </a:cubicBezTo>
                <a:cubicBezTo>
                  <a:pt x="8232" y="19695"/>
                  <a:pt x="8357" y="19684"/>
                  <a:pt x="8473" y="19652"/>
                </a:cubicBezTo>
                <a:cubicBezTo>
                  <a:pt x="8912" y="19532"/>
                  <a:pt x="12969" y="19533"/>
                  <a:pt x="13428" y="19653"/>
                </a:cubicBezTo>
                <a:cubicBezTo>
                  <a:pt x="13557" y="19687"/>
                  <a:pt x="13737" y="19707"/>
                  <a:pt x="14214" y="19739"/>
                </a:cubicBezTo>
                <a:cubicBezTo>
                  <a:pt x="14384" y="19750"/>
                  <a:pt x="14556" y="19772"/>
                  <a:pt x="14595" y="19788"/>
                </a:cubicBezTo>
                <a:cubicBezTo>
                  <a:pt x="14634" y="19804"/>
                  <a:pt x="14739" y="19820"/>
                  <a:pt x="14828" y="19824"/>
                </a:cubicBezTo>
                <a:cubicBezTo>
                  <a:pt x="14916" y="19827"/>
                  <a:pt x="14988" y="19840"/>
                  <a:pt x="14988" y="19852"/>
                </a:cubicBezTo>
                <a:cubicBezTo>
                  <a:pt x="14988" y="19865"/>
                  <a:pt x="15095" y="19878"/>
                  <a:pt x="15225" y="19882"/>
                </a:cubicBezTo>
                <a:cubicBezTo>
                  <a:pt x="15355" y="19886"/>
                  <a:pt x="15497" y="19904"/>
                  <a:pt x="15540" y="19921"/>
                </a:cubicBezTo>
                <a:cubicBezTo>
                  <a:pt x="15584" y="19939"/>
                  <a:pt x="15676" y="19953"/>
                  <a:pt x="15746" y="19953"/>
                </a:cubicBezTo>
                <a:cubicBezTo>
                  <a:pt x="15816" y="19953"/>
                  <a:pt x="15891" y="19966"/>
                  <a:pt x="15913" y="19983"/>
                </a:cubicBezTo>
                <a:cubicBezTo>
                  <a:pt x="15935" y="19999"/>
                  <a:pt x="16065" y="20021"/>
                  <a:pt x="16203" y="20032"/>
                </a:cubicBezTo>
                <a:cubicBezTo>
                  <a:pt x="16341" y="20043"/>
                  <a:pt x="16517" y="20068"/>
                  <a:pt x="16596" y="20088"/>
                </a:cubicBezTo>
                <a:cubicBezTo>
                  <a:pt x="16675" y="20107"/>
                  <a:pt x="16900" y="20136"/>
                  <a:pt x="17096" y="20152"/>
                </a:cubicBezTo>
                <a:cubicBezTo>
                  <a:pt x="17293" y="20167"/>
                  <a:pt x="17508" y="20197"/>
                  <a:pt x="17573" y="20218"/>
                </a:cubicBezTo>
                <a:cubicBezTo>
                  <a:pt x="17639" y="20238"/>
                  <a:pt x="17772" y="20266"/>
                  <a:pt x="17871" y="20279"/>
                </a:cubicBezTo>
                <a:lnTo>
                  <a:pt x="18049" y="20302"/>
                </a:lnTo>
                <a:lnTo>
                  <a:pt x="18056" y="20568"/>
                </a:lnTo>
                <a:lnTo>
                  <a:pt x="18063" y="20835"/>
                </a:lnTo>
                <a:lnTo>
                  <a:pt x="18211" y="21031"/>
                </a:lnTo>
                <a:cubicBezTo>
                  <a:pt x="18334" y="21194"/>
                  <a:pt x="18564" y="21427"/>
                  <a:pt x="18609" y="21435"/>
                </a:cubicBezTo>
                <a:cubicBezTo>
                  <a:pt x="18616" y="21436"/>
                  <a:pt x="18662" y="21463"/>
                  <a:pt x="18713" y="21493"/>
                </a:cubicBezTo>
                <a:cubicBezTo>
                  <a:pt x="18764" y="21524"/>
                  <a:pt x="18841" y="21550"/>
                  <a:pt x="18885" y="21550"/>
                </a:cubicBezTo>
                <a:cubicBezTo>
                  <a:pt x="18928" y="21550"/>
                  <a:pt x="18968" y="21561"/>
                  <a:pt x="18974" y="21575"/>
                </a:cubicBezTo>
                <a:cubicBezTo>
                  <a:pt x="18981" y="21590"/>
                  <a:pt x="19186" y="21597"/>
                  <a:pt x="19393" y="21596"/>
                </a:cubicBezTo>
                <a:cubicBezTo>
                  <a:pt x="19599" y="21595"/>
                  <a:pt x="19806" y="21587"/>
                  <a:pt x="19816" y="21572"/>
                </a:cubicBezTo>
                <a:cubicBezTo>
                  <a:pt x="19825" y="21560"/>
                  <a:pt x="19865" y="21550"/>
                  <a:pt x="19906" y="21550"/>
                </a:cubicBezTo>
                <a:cubicBezTo>
                  <a:pt x="19947" y="21550"/>
                  <a:pt x="20038" y="21520"/>
                  <a:pt x="20110" y="21484"/>
                </a:cubicBezTo>
                <a:cubicBezTo>
                  <a:pt x="20182" y="21447"/>
                  <a:pt x="20252" y="21417"/>
                  <a:pt x="20267" y="21417"/>
                </a:cubicBezTo>
                <a:cubicBezTo>
                  <a:pt x="20292" y="21417"/>
                  <a:pt x="20562" y="21176"/>
                  <a:pt x="20646" y="21079"/>
                </a:cubicBezTo>
                <a:cubicBezTo>
                  <a:pt x="20816" y="20881"/>
                  <a:pt x="20944" y="20661"/>
                  <a:pt x="20944" y="20564"/>
                </a:cubicBezTo>
                <a:cubicBezTo>
                  <a:pt x="20944" y="20529"/>
                  <a:pt x="20965" y="20474"/>
                  <a:pt x="20991" y="20443"/>
                </a:cubicBezTo>
                <a:cubicBezTo>
                  <a:pt x="21034" y="20392"/>
                  <a:pt x="21039" y="20345"/>
                  <a:pt x="21039" y="20005"/>
                </a:cubicBezTo>
                <a:cubicBezTo>
                  <a:pt x="21039" y="19787"/>
                  <a:pt x="21049" y="19616"/>
                  <a:pt x="21063" y="19604"/>
                </a:cubicBezTo>
                <a:cubicBezTo>
                  <a:pt x="21078" y="19591"/>
                  <a:pt x="21087" y="19133"/>
                  <a:pt x="21087" y="18341"/>
                </a:cubicBezTo>
                <a:cubicBezTo>
                  <a:pt x="21087" y="17267"/>
                  <a:pt x="21091" y="17096"/>
                  <a:pt x="21122" y="17080"/>
                </a:cubicBezTo>
                <a:cubicBezTo>
                  <a:pt x="21153" y="17063"/>
                  <a:pt x="21158" y="16872"/>
                  <a:pt x="21159" y="15653"/>
                </a:cubicBezTo>
                <a:cubicBezTo>
                  <a:pt x="21160" y="14469"/>
                  <a:pt x="21165" y="14236"/>
                  <a:pt x="21194" y="14182"/>
                </a:cubicBezTo>
                <a:cubicBezTo>
                  <a:pt x="21224" y="14127"/>
                  <a:pt x="21230" y="13866"/>
                  <a:pt x="21230" y="12469"/>
                </a:cubicBezTo>
                <a:cubicBezTo>
                  <a:pt x="21231" y="11071"/>
                  <a:pt x="21236" y="10810"/>
                  <a:pt x="21266" y="10755"/>
                </a:cubicBezTo>
                <a:cubicBezTo>
                  <a:pt x="21295" y="10701"/>
                  <a:pt x="21301" y="10504"/>
                  <a:pt x="21301" y="9569"/>
                </a:cubicBezTo>
                <a:cubicBezTo>
                  <a:pt x="21301" y="8603"/>
                  <a:pt x="21306" y="8445"/>
                  <a:pt x="21337" y="8428"/>
                </a:cubicBezTo>
                <a:cubicBezTo>
                  <a:pt x="21367" y="8412"/>
                  <a:pt x="21373" y="8294"/>
                  <a:pt x="21373" y="7647"/>
                </a:cubicBezTo>
                <a:cubicBezTo>
                  <a:pt x="21373" y="7000"/>
                  <a:pt x="21378" y="6881"/>
                  <a:pt x="21408" y="6865"/>
                </a:cubicBezTo>
                <a:cubicBezTo>
                  <a:pt x="21438" y="6849"/>
                  <a:pt x="21444" y="6734"/>
                  <a:pt x="21444" y="6114"/>
                </a:cubicBezTo>
                <a:cubicBezTo>
                  <a:pt x="21444" y="5663"/>
                  <a:pt x="21453" y="5375"/>
                  <a:pt x="21468" y="5363"/>
                </a:cubicBezTo>
                <a:cubicBezTo>
                  <a:pt x="21482" y="5350"/>
                  <a:pt x="21492" y="5138"/>
                  <a:pt x="21492" y="4836"/>
                </a:cubicBezTo>
                <a:cubicBezTo>
                  <a:pt x="21492" y="4371"/>
                  <a:pt x="21496" y="4325"/>
                  <a:pt x="21539" y="4273"/>
                </a:cubicBezTo>
                <a:cubicBezTo>
                  <a:pt x="21584" y="4219"/>
                  <a:pt x="21587" y="4175"/>
                  <a:pt x="21587" y="3558"/>
                </a:cubicBezTo>
                <a:lnTo>
                  <a:pt x="21587" y="2901"/>
                </a:lnTo>
                <a:lnTo>
                  <a:pt x="21509" y="2815"/>
                </a:lnTo>
                <a:cubicBezTo>
                  <a:pt x="21467" y="2767"/>
                  <a:pt x="21427" y="2728"/>
                  <a:pt x="21420" y="2727"/>
                </a:cubicBezTo>
                <a:cubicBezTo>
                  <a:pt x="21414" y="2727"/>
                  <a:pt x="21360" y="2689"/>
                  <a:pt x="21301" y="2643"/>
                </a:cubicBezTo>
                <a:cubicBezTo>
                  <a:pt x="21147" y="2524"/>
                  <a:pt x="20799" y="2386"/>
                  <a:pt x="20723" y="2413"/>
                </a:cubicBezTo>
                <a:cubicBezTo>
                  <a:pt x="20713" y="2416"/>
                  <a:pt x="20638" y="2391"/>
                  <a:pt x="20556" y="2356"/>
                </a:cubicBezTo>
                <a:cubicBezTo>
                  <a:pt x="20474" y="2321"/>
                  <a:pt x="20375" y="2291"/>
                  <a:pt x="20336" y="2288"/>
                </a:cubicBezTo>
                <a:cubicBezTo>
                  <a:pt x="20297" y="2286"/>
                  <a:pt x="20168" y="2261"/>
                  <a:pt x="20050" y="2233"/>
                </a:cubicBezTo>
                <a:cubicBezTo>
                  <a:pt x="19932" y="2205"/>
                  <a:pt x="19761" y="2168"/>
                  <a:pt x="19669" y="2152"/>
                </a:cubicBezTo>
                <a:cubicBezTo>
                  <a:pt x="19578" y="2135"/>
                  <a:pt x="19422" y="2106"/>
                  <a:pt x="19324" y="2086"/>
                </a:cubicBezTo>
                <a:cubicBezTo>
                  <a:pt x="19125" y="2048"/>
                  <a:pt x="18341" y="1935"/>
                  <a:pt x="18054" y="1903"/>
                </a:cubicBezTo>
                <a:cubicBezTo>
                  <a:pt x="17951" y="1892"/>
                  <a:pt x="17843" y="1869"/>
                  <a:pt x="17813" y="1854"/>
                </a:cubicBezTo>
                <a:cubicBezTo>
                  <a:pt x="17783" y="1838"/>
                  <a:pt x="17588" y="1823"/>
                  <a:pt x="17380" y="1820"/>
                </a:cubicBezTo>
                <a:cubicBezTo>
                  <a:pt x="17172" y="1818"/>
                  <a:pt x="16899" y="1802"/>
                  <a:pt x="16775" y="1784"/>
                </a:cubicBezTo>
                <a:cubicBezTo>
                  <a:pt x="16256" y="1711"/>
                  <a:pt x="15010" y="1683"/>
                  <a:pt x="13106" y="1702"/>
                </a:cubicBezTo>
                <a:cubicBezTo>
                  <a:pt x="11982" y="1713"/>
                  <a:pt x="11100" y="1735"/>
                  <a:pt x="11046" y="1753"/>
                </a:cubicBezTo>
                <a:cubicBezTo>
                  <a:pt x="10993" y="1771"/>
                  <a:pt x="10621" y="1785"/>
                  <a:pt x="10218" y="1784"/>
                </a:cubicBezTo>
                <a:cubicBezTo>
                  <a:pt x="9814" y="1783"/>
                  <a:pt x="9475" y="1791"/>
                  <a:pt x="9463" y="1802"/>
                </a:cubicBezTo>
                <a:cubicBezTo>
                  <a:pt x="9452" y="1812"/>
                  <a:pt x="8961" y="1820"/>
                  <a:pt x="8373" y="1820"/>
                </a:cubicBezTo>
                <a:cubicBezTo>
                  <a:pt x="7784" y="1820"/>
                  <a:pt x="7269" y="1834"/>
                  <a:pt x="7228" y="1851"/>
                </a:cubicBezTo>
                <a:cubicBezTo>
                  <a:pt x="7187" y="1867"/>
                  <a:pt x="6807" y="1884"/>
                  <a:pt x="6384" y="1889"/>
                </a:cubicBezTo>
                <a:cubicBezTo>
                  <a:pt x="5961" y="1893"/>
                  <a:pt x="5598" y="1907"/>
                  <a:pt x="5579" y="1921"/>
                </a:cubicBezTo>
                <a:cubicBezTo>
                  <a:pt x="5559" y="1934"/>
                  <a:pt x="5109" y="1950"/>
                  <a:pt x="4578" y="1957"/>
                </a:cubicBezTo>
                <a:lnTo>
                  <a:pt x="3614" y="1969"/>
                </a:lnTo>
                <a:lnTo>
                  <a:pt x="3602" y="1248"/>
                </a:lnTo>
                <a:cubicBezTo>
                  <a:pt x="3590" y="565"/>
                  <a:pt x="3587" y="523"/>
                  <a:pt x="3538" y="449"/>
                </a:cubicBezTo>
                <a:cubicBezTo>
                  <a:pt x="3378" y="211"/>
                  <a:pt x="3134" y="74"/>
                  <a:pt x="2803" y="37"/>
                </a:cubicBezTo>
                <a:cubicBezTo>
                  <a:pt x="2629" y="17"/>
                  <a:pt x="2438" y="4"/>
                  <a:pt x="2285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30" name="Depression Identification Using EEG Signals…"/>
          <p:cNvSpPr txBox="1"/>
          <p:nvPr>
            <p:ph type="title"/>
          </p:nvPr>
        </p:nvSpPr>
        <p:spPr>
          <a:xfrm>
            <a:off x="4110792" y="2359125"/>
            <a:ext cx="15208067" cy="6574165"/>
          </a:xfrm>
          <a:prstGeom prst="rect">
            <a:avLst/>
          </a:prstGeom>
        </p:spPr>
        <p:txBody>
          <a:bodyPr/>
          <a:lstStyle/>
          <a:p>
            <a:pPr defTabSz="2316421">
              <a:defRPr b="0" spc="-300" sz="11000">
                <a:blipFill rotWithShape="1">
                  <a:blip r:embed="rId4"/>
                  <a:srcRect l="0" t="0" r="0" b="0"/>
                  <a:stretch>
                    <a:fillRect/>
                  </a:stretch>
                </a:blipFill>
                <a:latin typeface="Impact"/>
                <a:ea typeface="Impact"/>
                <a:cs typeface="Impact"/>
                <a:sym typeface="Impact"/>
              </a:defRPr>
            </a:pPr>
            <a:r>
              <a:t>Depression Identification Using EEG Signals </a:t>
            </a:r>
            <a:endParaRPr spc="-220"/>
          </a:p>
          <a:p>
            <a:pPr defTabSz="2316421">
              <a:defRPr b="0" spc="-300" sz="11000">
                <a:blipFill rotWithShape="1">
                  <a:blip r:embed="rId4"/>
                  <a:srcRect l="0" t="0" r="0" b="0"/>
                  <a:stretch>
                    <a:fillRect/>
                  </a:stretch>
                </a:blipFill>
                <a:latin typeface="Impact"/>
                <a:ea typeface="Impact"/>
                <a:cs typeface="Impact"/>
                <a:sym typeface="Impact"/>
              </a:defRPr>
            </a:pPr>
            <a:r>
              <a:t>via a Hybrid of LSTM and Spiking Neural Networks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" invalidUrl="" action="ppaction://hlinkshowjump?jump=lastslide" tgtFrame="" tooltip="" history="1" highlightClick="0" endSnd="0"/>
              </a:rPr>
              <a:t>[2]</a:t>
            </a:r>
          </a:p>
        </p:txBody>
      </p:sp>
      <p:sp>
        <p:nvSpPr>
          <p:cNvPr id="331" name="-et.al.A sam"/>
          <p:cNvSpPr txBox="1"/>
          <p:nvPr/>
        </p:nvSpPr>
        <p:spPr>
          <a:xfrm>
            <a:off x="14893703" y="8692753"/>
            <a:ext cx="4759599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-et.al.A sam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1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7851784" y="3456675"/>
            <a:ext cx="1238993" cy="1230107"/>
            <a:chOff x="0" y="0"/>
            <a:chExt cx="1238992" cy="1230106"/>
          </a:xfrm>
        </p:grpSpPr>
        <p:sp>
          <p:nvSpPr>
            <p:cNvPr id="179" name="Oval"/>
            <p:cNvSpPr/>
            <p:nvPr/>
          </p:nvSpPr>
          <p:spPr>
            <a:xfrm>
              <a:off x="-1" y="-1"/>
              <a:ext cx="1238994" cy="123010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0" name="1"/>
            <p:cNvSpPr txBox="1"/>
            <p:nvPr/>
          </p:nvSpPr>
          <p:spPr>
            <a:xfrm>
              <a:off x="181445" y="322497"/>
              <a:ext cx="876101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84" name="Methodology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9589333" y="3436728"/>
            <a:ext cx="6670649" cy="1270003"/>
            <a:chOff x="0" y="0"/>
            <a:chExt cx="6670647" cy="1270001"/>
          </a:xfrm>
        </p:grpSpPr>
        <p:sp>
          <p:nvSpPr>
            <p:cNvPr id="182" name="Rectangle"/>
            <p:cNvSpPr/>
            <p:nvPr/>
          </p:nvSpPr>
          <p:spPr>
            <a:xfrm>
              <a:off x="0" y="-1"/>
              <a:ext cx="6670648" cy="1270003"/>
            </a:xfrm>
            <a:prstGeom prst="rect">
              <a:avLst/>
            </a:prstGeom>
            <a:gradFill flip="none" rotWithShape="1">
              <a:gsLst>
                <a:gs pos="0">
                  <a:srgbClr val="56C1FF"/>
                </a:gs>
                <a:gs pos="100000">
                  <a:srgbClr val="3EAAB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3" name="Methodology"/>
            <p:cNvSpPr txBox="1"/>
            <p:nvPr/>
          </p:nvSpPr>
          <p:spPr>
            <a:xfrm>
              <a:off x="0" y="342444"/>
              <a:ext cx="667064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Methodology</a:t>
              </a:r>
            </a:p>
          </p:txBody>
        </p:sp>
      </p:grpSp>
      <p:sp>
        <p:nvSpPr>
          <p:cNvPr id="185" name="Table of Contents"/>
          <p:cNvSpPr txBox="1"/>
          <p:nvPr>
            <p:ph type="title"/>
          </p:nvPr>
        </p:nvSpPr>
        <p:spPr>
          <a:xfrm>
            <a:off x="1070382" y="439686"/>
            <a:ext cx="21971002" cy="1433164"/>
          </a:xfrm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Table of Contents</a:t>
            </a:r>
          </a:p>
        </p:txBody>
      </p:sp>
      <p:grpSp>
        <p:nvGrpSpPr>
          <p:cNvPr id="188" name="2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7851784" y="5171361"/>
            <a:ext cx="1238993" cy="1230107"/>
            <a:chOff x="0" y="0"/>
            <a:chExt cx="1238992" cy="1230105"/>
          </a:xfrm>
        </p:grpSpPr>
        <p:sp>
          <p:nvSpPr>
            <p:cNvPr id="186" name="Oval"/>
            <p:cNvSpPr/>
            <p:nvPr/>
          </p:nvSpPr>
          <p:spPr>
            <a:xfrm>
              <a:off x="-1" y="0"/>
              <a:ext cx="1238994" cy="123010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7" name="2"/>
            <p:cNvSpPr txBox="1"/>
            <p:nvPr/>
          </p:nvSpPr>
          <p:spPr>
            <a:xfrm>
              <a:off x="181445" y="322496"/>
              <a:ext cx="876101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91" name="Implementation of Paper 1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9589333" y="5151413"/>
            <a:ext cx="6670649" cy="1270002"/>
            <a:chOff x="0" y="0"/>
            <a:chExt cx="6670647" cy="1270001"/>
          </a:xfrm>
        </p:grpSpPr>
        <p:sp>
          <p:nvSpPr>
            <p:cNvPr id="189" name="Rectangle"/>
            <p:cNvSpPr/>
            <p:nvPr/>
          </p:nvSpPr>
          <p:spPr>
            <a:xfrm>
              <a:off x="0" y="-1"/>
              <a:ext cx="6670648" cy="1270003"/>
            </a:xfrm>
            <a:prstGeom prst="rect">
              <a:avLst/>
            </a:prstGeom>
            <a:gradFill flip="none" rotWithShape="1">
              <a:gsLst>
                <a:gs pos="0">
                  <a:srgbClr val="56C1FF"/>
                </a:gs>
                <a:gs pos="100000">
                  <a:srgbClr val="3DABB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0" name="Implementation of Paper 1"/>
            <p:cNvSpPr txBox="1"/>
            <p:nvPr/>
          </p:nvSpPr>
          <p:spPr>
            <a:xfrm>
              <a:off x="0" y="342444"/>
              <a:ext cx="667064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Implementation of Paper 1</a:t>
              </a:r>
            </a:p>
          </p:txBody>
        </p:sp>
      </p:grpSp>
      <p:grpSp>
        <p:nvGrpSpPr>
          <p:cNvPr id="194" name="3">
            <a:hlinkClick r:id="rId4" invalidUrl="" action="ppaction://hlinksldjump" tgtFrame="" tooltip="" history="1" highlightClick="0" endSnd="0"/>
          </p:cNvPr>
          <p:cNvGrpSpPr/>
          <p:nvPr/>
        </p:nvGrpSpPr>
        <p:grpSpPr>
          <a:xfrm>
            <a:off x="7851784" y="6886047"/>
            <a:ext cx="1238993" cy="1230107"/>
            <a:chOff x="0" y="0"/>
            <a:chExt cx="1238992" cy="1230105"/>
          </a:xfrm>
        </p:grpSpPr>
        <p:sp>
          <p:nvSpPr>
            <p:cNvPr id="192" name="Oval"/>
            <p:cNvSpPr/>
            <p:nvPr/>
          </p:nvSpPr>
          <p:spPr>
            <a:xfrm>
              <a:off x="-1" y="0"/>
              <a:ext cx="1238994" cy="123010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3" name="3"/>
            <p:cNvSpPr txBox="1"/>
            <p:nvPr/>
          </p:nvSpPr>
          <p:spPr>
            <a:xfrm>
              <a:off x="181445" y="322496"/>
              <a:ext cx="876101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97" name="Intro to SNN">
            <a:hlinkClick r:id="rId4" invalidUrl="" action="ppaction://hlinksldjump" tgtFrame="" tooltip="" history="1" highlightClick="0" endSnd="0"/>
          </p:cNvPr>
          <p:cNvGrpSpPr/>
          <p:nvPr/>
        </p:nvGrpSpPr>
        <p:grpSpPr>
          <a:xfrm>
            <a:off x="9589333" y="6866098"/>
            <a:ext cx="6670649" cy="1270002"/>
            <a:chOff x="0" y="0"/>
            <a:chExt cx="6670647" cy="1270001"/>
          </a:xfrm>
        </p:grpSpPr>
        <p:sp>
          <p:nvSpPr>
            <p:cNvPr id="195" name="Rectangle"/>
            <p:cNvSpPr/>
            <p:nvPr/>
          </p:nvSpPr>
          <p:spPr>
            <a:xfrm>
              <a:off x="0" y="-1"/>
              <a:ext cx="6670648" cy="1270003"/>
            </a:xfrm>
            <a:prstGeom prst="rect">
              <a:avLst/>
            </a:prstGeom>
            <a:gradFill flip="none" rotWithShape="1">
              <a:gsLst>
                <a:gs pos="0">
                  <a:srgbClr val="56C1FF"/>
                </a:gs>
                <a:gs pos="100000">
                  <a:srgbClr val="3DABB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6" name="Spiking Neural Networks"/>
            <p:cNvSpPr txBox="1"/>
            <p:nvPr/>
          </p:nvSpPr>
          <p:spPr>
            <a:xfrm>
              <a:off x="0" y="342444"/>
              <a:ext cx="667064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Spiking Neural Networks</a:t>
              </a:r>
            </a:p>
          </p:txBody>
        </p:sp>
      </p:grpSp>
      <p:grpSp>
        <p:nvGrpSpPr>
          <p:cNvPr id="200" name="4">
            <a:hlinkClick r:id="rId5" invalidUrl="" action="ppaction://hlinksldjump" tgtFrame="" tooltip="" history="1" highlightClick="0" endSnd="0"/>
          </p:cNvPr>
          <p:cNvGrpSpPr/>
          <p:nvPr/>
        </p:nvGrpSpPr>
        <p:grpSpPr>
          <a:xfrm>
            <a:off x="7851784" y="8600732"/>
            <a:ext cx="1238993" cy="1230107"/>
            <a:chOff x="0" y="0"/>
            <a:chExt cx="1238992" cy="1230105"/>
          </a:xfrm>
        </p:grpSpPr>
        <p:sp>
          <p:nvSpPr>
            <p:cNvPr id="198" name="Oval"/>
            <p:cNvSpPr/>
            <p:nvPr/>
          </p:nvSpPr>
          <p:spPr>
            <a:xfrm>
              <a:off x="-1" y="0"/>
              <a:ext cx="1238994" cy="123010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9" name="4"/>
            <p:cNvSpPr txBox="1"/>
            <p:nvPr/>
          </p:nvSpPr>
          <p:spPr>
            <a:xfrm>
              <a:off x="181445" y="322496"/>
              <a:ext cx="876101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203" name="Implementation of Paper 2">
            <a:hlinkClick r:id="rId5" invalidUrl="" action="ppaction://hlinksldjump" tgtFrame="" tooltip="" history="1" highlightClick="0" endSnd="0"/>
          </p:cNvPr>
          <p:cNvGrpSpPr/>
          <p:nvPr/>
        </p:nvGrpSpPr>
        <p:grpSpPr>
          <a:xfrm>
            <a:off x="9589333" y="8580783"/>
            <a:ext cx="6670649" cy="1270003"/>
            <a:chOff x="0" y="0"/>
            <a:chExt cx="6670647" cy="1270001"/>
          </a:xfrm>
        </p:grpSpPr>
        <p:sp>
          <p:nvSpPr>
            <p:cNvPr id="201" name="Rectangle"/>
            <p:cNvSpPr/>
            <p:nvPr/>
          </p:nvSpPr>
          <p:spPr>
            <a:xfrm>
              <a:off x="0" y="-1"/>
              <a:ext cx="6670648" cy="1270003"/>
            </a:xfrm>
            <a:prstGeom prst="rect">
              <a:avLst/>
            </a:prstGeom>
            <a:gradFill flip="none" rotWithShape="1">
              <a:gsLst>
                <a:gs pos="0">
                  <a:srgbClr val="56C1FF"/>
                </a:gs>
                <a:gs pos="100000">
                  <a:srgbClr val="3EAAB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2" name="Implementation of Paper 2"/>
            <p:cNvSpPr txBox="1"/>
            <p:nvPr/>
          </p:nvSpPr>
          <p:spPr>
            <a:xfrm>
              <a:off x="0" y="342444"/>
              <a:ext cx="667064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Implementation of Paper 2</a:t>
              </a:r>
            </a:p>
          </p:txBody>
        </p:sp>
      </p:grpSp>
      <p:grpSp>
        <p:nvGrpSpPr>
          <p:cNvPr id="206" name="5">
            <a:hlinkClick r:id="rId6" invalidUrl="" action="ppaction://hlinksldjump" tgtFrame="" tooltip="" history="1" highlightClick="0" endSnd="0"/>
          </p:cNvPr>
          <p:cNvGrpSpPr/>
          <p:nvPr/>
        </p:nvGrpSpPr>
        <p:grpSpPr>
          <a:xfrm>
            <a:off x="7851784" y="10315416"/>
            <a:ext cx="1238993" cy="1230107"/>
            <a:chOff x="0" y="0"/>
            <a:chExt cx="1238992" cy="1230105"/>
          </a:xfrm>
        </p:grpSpPr>
        <p:sp>
          <p:nvSpPr>
            <p:cNvPr id="204" name="Oval"/>
            <p:cNvSpPr/>
            <p:nvPr/>
          </p:nvSpPr>
          <p:spPr>
            <a:xfrm>
              <a:off x="-1" y="0"/>
              <a:ext cx="1238994" cy="123010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5" name="5"/>
            <p:cNvSpPr txBox="1"/>
            <p:nvPr/>
          </p:nvSpPr>
          <p:spPr>
            <a:xfrm>
              <a:off x="181445" y="322496"/>
              <a:ext cx="876101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09" name="Timeline">
            <a:hlinkClick r:id="rId6" invalidUrl="" action="ppaction://hlinksldjump" tgtFrame="" tooltip="" history="1" highlightClick="0" endSnd="0"/>
          </p:cNvPr>
          <p:cNvGrpSpPr/>
          <p:nvPr/>
        </p:nvGrpSpPr>
        <p:grpSpPr>
          <a:xfrm>
            <a:off x="9589333" y="10295469"/>
            <a:ext cx="6670649" cy="1270003"/>
            <a:chOff x="0" y="0"/>
            <a:chExt cx="6670647" cy="1270001"/>
          </a:xfrm>
        </p:grpSpPr>
        <p:sp>
          <p:nvSpPr>
            <p:cNvPr id="207" name="Rectangle"/>
            <p:cNvSpPr/>
            <p:nvPr/>
          </p:nvSpPr>
          <p:spPr>
            <a:xfrm>
              <a:off x="0" y="-1"/>
              <a:ext cx="6670648" cy="1270003"/>
            </a:xfrm>
            <a:prstGeom prst="rect">
              <a:avLst/>
            </a:prstGeom>
            <a:gradFill flip="none" rotWithShape="1">
              <a:gsLst>
                <a:gs pos="0">
                  <a:srgbClr val="56C1FF"/>
                </a:gs>
                <a:gs pos="100000">
                  <a:srgbClr val="3EAAB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8" name="Timeline"/>
            <p:cNvSpPr txBox="1"/>
            <p:nvPr/>
          </p:nvSpPr>
          <p:spPr>
            <a:xfrm>
              <a:off x="0" y="342444"/>
              <a:ext cx="667064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Timeline</a:t>
              </a:r>
            </a:p>
          </p:txBody>
        </p:sp>
      </p:grpSp>
      <p:grpSp>
        <p:nvGrpSpPr>
          <p:cNvPr id="212" name="6">
            <a:hlinkClick r:id="rId7" invalidUrl="" action="ppaction://hlinksldjump" tgtFrame="" tooltip="" history="1" highlightClick="0" endSnd="0"/>
          </p:cNvPr>
          <p:cNvGrpSpPr/>
          <p:nvPr/>
        </p:nvGrpSpPr>
        <p:grpSpPr>
          <a:xfrm>
            <a:off x="7851784" y="12030102"/>
            <a:ext cx="1238993" cy="1230107"/>
            <a:chOff x="0" y="0"/>
            <a:chExt cx="1238992" cy="1230106"/>
          </a:xfrm>
        </p:grpSpPr>
        <p:sp>
          <p:nvSpPr>
            <p:cNvPr id="210" name="Oval"/>
            <p:cNvSpPr/>
            <p:nvPr/>
          </p:nvSpPr>
          <p:spPr>
            <a:xfrm>
              <a:off x="-1" y="-1"/>
              <a:ext cx="1238994" cy="123010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1" name="6"/>
            <p:cNvSpPr txBox="1"/>
            <p:nvPr/>
          </p:nvSpPr>
          <p:spPr>
            <a:xfrm>
              <a:off x="181445" y="322497"/>
              <a:ext cx="876101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215" name="References">
            <a:hlinkClick r:id="rId7" invalidUrl="" action="ppaction://hlinksldjump" tgtFrame="" tooltip="" history="1" highlightClick="0" endSnd="0"/>
          </p:cNvPr>
          <p:cNvGrpSpPr/>
          <p:nvPr/>
        </p:nvGrpSpPr>
        <p:grpSpPr>
          <a:xfrm>
            <a:off x="9589333" y="12010155"/>
            <a:ext cx="6670649" cy="1270002"/>
            <a:chOff x="0" y="0"/>
            <a:chExt cx="6670647" cy="1270001"/>
          </a:xfrm>
        </p:grpSpPr>
        <p:sp>
          <p:nvSpPr>
            <p:cNvPr id="213" name="Rectangle"/>
            <p:cNvSpPr/>
            <p:nvPr/>
          </p:nvSpPr>
          <p:spPr>
            <a:xfrm>
              <a:off x="0" y="-1"/>
              <a:ext cx="6670648" cy="1270003"/>
            </a:xfrm>
            <a:prstGeom prst="rect">
              <a:avLst/>
            </a:prstGeom>
            <a:gradFill flip="none" rotWithShape="1">
              <a:gsLst>
                <a:gs pos="0">
                  <a:srgbClr val="56C1FF"/>
                </a:gs>
                <a:gs pos="100000">
                  <a:srgbClr val="3EAAB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4" name="References"/>
            <p:cNvSpPr txBox="1"/>
            <p:nvPr/>
          </p:nvSpPr>
          <p:spPr>
            <a:xfrm>
              <a:off x="0" y="342444"/>
              <a:ext cx="667064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References</a:t>
              </a:r>
            </a:p>
          </p:txBody>
        </p:sp>
      </p:grpSp>
      <p:pic>
        <p:nvPicPr>
          <p:cNvPr id="216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rcRect l="2094" t="2461" r="2058" b="2072"/>
          <a:stretch>
            <a:fillRect/>
          </a:stretch>
        </p:blipFill>
        <p:spPr>
          <a:xfrm>
            <a:off x="17619120" y="3554029"/>
            <a:ext cx="5588708" cy="9959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99" fill="norm" stroke="1" extrusionOk="0">
                <a:moveTo>
                  <a:pt x="8685" y="2"/>
                </a:moveTo>
                <a:cubicBezTo>
                  <a:pt x="8550" y="-1"/>
                  <a:pt x="8408" y="1"/>
                  <a:pt x="8264" y="5"/>
                </a:cubicBezTo>
                <a:cubicBezTo>
                  <a:pt x="8262" y="5"/>
                  <a:pt x="8261" y="5"/>
                  <a:pt x="8259" y="5"/>
                </a:cubicBezTo>
                <a:cubicBezTo>
                  <a:pt x="8213" y="6"/>
                  <a:pt x="8165" y="9"/>
                  <a:pt x="8118" y="11"/>
                </a:cubicBezTo>
                <a:cubicBezTo>
                  <a:pt x="8010" y="16"/>
                  <a:pt x="7901" y="22"/>
                  <a:pt x="7790" y="30"/>
                </a:cubicBezTo>
                <a:cubicBezTo>
                  <a:pt x="7747" y="34"/>
                  <a:pt x="7704" y="38"/>
                  <a:pt x="7661" y="42"/>
                </a:cubicBezTo>
                <a:cubicBezTo>
                  <a:pt x="7505" y="56"/>
                  <a:pt x="7348" y="71"/>
                  <a:pt x="7189" y="92"/>
                </a:cubicBezTo>
                <a:cubicBezTo>
                  <a:pt x="7033" y="113"/>
                  <a:pt x="6875" y="139"/>
                  <a:pt x="6718" y="166"/>
                </a:cubicBezTo>
                <a:cubicBezTo>
                  <a:pt x="6716" y="167"/>
                  <a:pt x="6715" y="169"/>
                  <a:pt x="6712" y="169"/>
                </a:cubicBezTo>
                <a:cubicBezTo>
                  <a:pt x="6668" y="177"/>
                  <a:pt x="6625" y="186"/>
                  <a:pt x="6581" y="194"/>
                </a:cubicBezTo>
                <a:cubicBezTo>
                  <a:pt x="6457" y="218"/>
                  <a:pt x="6335" y="242"/>
                  <a:pt x="6213" y="270"/>
                </a:cubicBezTo>
                <a:cubicBezTo>
                  <a:pt x="6176" y="278"/>
                  <a:pt x="6139" y="286"/>
                  <a:pt x="6102" y="295"/>
                </a:cubicBezTo>
                <a:cubicBezTo>
                  <a:pt x="5944" y="332"/>
                  <a:pt x="5786" y="372"/>
                  <a:pt x="5633" y="416"/>
                </a:cubicBezTo>
                <a:cubicBezTo>
                  <a:pt x="5487" y="458"/>
                  <a:pt x="5347" y="494"/>
                  <a:pt x="5241" y="517"/>
                </a:cubicBezTo>
                <a:cubicBezTo>
                  <a:pt x="5188" y="528"/>
                  <a:pt x="5144" y="537"/>
                  <a:pt x="5111" y="542"/>
                </a:cubicBezTo>
                <a:cubicBezTo>
                  <a:pt x="5077" y="547"/>
                  <a:pt x="5055" y="547"/>
                  <a:pt x="5048" y="543"/>
                </a:cubicBezTo>
                <a:cubicBezTo>
                  <a:pt x="5034" y="536"/>
                  <a:pt x="5028" y="536"/>
                  <a:pt x="5029" y="542"/>
                </a:cubicBezTo>
                <a:cubicBezTo>
                  <a:pt x="5031" y="547"/>
                  <a:pt x="5040" y="557"/>
                  <a:pt x="5055" y="573"/>
                </a:cubicBezTo>
                <a:cubicBezTo>
                  <a:pt x="5098" y="614"/>
                  <a:pt x="5082" y="623"/>
                  <a:pt x="4992" y="604"/>
                </a:cubicBezTo>
                <a:cubicBezTo>
                  <a:pt x="4927" y="590"/>
                  <a:pt x="4890" y="591"/>
                  <a:pt x="4910" y="610"/>
                </a:cubicBezTo>
                <a:cubicBezTo>
                  <a:pt x="4920" y="619"/>
                  <a:pt x="4914" y="636"/>
                  <a:pt x="4896" y="654"/>
                </a:cubicBezTo>
                <a:cubicBezTo>
                  <a:pt x="4878" y="673"/>
                  <a:pt x="4848" y="696"/>
                  <a:pt x="4810" y="715"/>
                </a:cubicBezTo>
                <a:cubicBezTo>
                  <a:pt x="4732" y="755"/>
                  <a:pt x="4672" y="765"/>
                  <a:pt x="4672" y="739"/>
                </a:cubicBezTo>
                <a:cubicBezTo>
                  <a:pt x="4672" y="722"/>
                  <a:pt x="4646" y="710"/>
                  <a:pt x="4614" y="702"/>
                </a:cubicBezTo>
                <a:cubicBezTo>
                  <a:pt x="4499" y="760"/>
                  <a:pt x="4375" y="823"/>
                  <a:pt x="4275" y="879"/>
                </a:cubicBezTo>
                <a:cubicBezTo>
                  <a:pt x="4255" y="890"/>
                  <a:pt x="4235" y="902"/>
                  <a:pt x="4215" y="914"/>
                </a:cubicBezTo>
                <a:cubicBezTo>
                  <a:pt x="4206" y="924"/>
                  <a:pt x="4195" y="934"/>
                  <a:pt x="4182" y="942"/>
                </a:cubicBezTo>
                <a:cubicBezTo>
                  <a:pt x="4169" y="949"/>
                  <a:pt x="4157" y="955"/>
                  <a:pt x="4143" y="959"/>
                </a:cubicBezTo>
                <a:cubicBezTo>
                  <a:pt x="4143" y="960"/>
                  <a:pt x="4141" y="960"/>
                  <a:pt x="4140" y="960"/>
                </a:cubicBezTo>
                <a:cubicBezTo>
                  <a:pt x="4139" y="960"/>
                  <a:pt x="4138" y="961"/>
                  <a:pt x="4137" y="961"/>
                </a:cubicBezTo>
                <a:cubicBezTo>
                  <a:pt x="4061" y="1009"/>
                  <a:pt x="3987" y="1059"/>
                  <a:pt x="3915" y="1111"/>
                </a:cubicBezTo>
                <a:cubicBezTo>
                  <a:pt x="3915" y="1111"/>
                  <a:pt x="3914" y="1110"/>
                  <a:pt x="3913" y="1111"/>
                </a:cubicBezTo>
                <a:cubicBezTo>
                  <a:pt x="3894" y="1133"/>
                  <a:pt x="3874" y="1151"/>
                  <a:pt x="3852" y="1158"/>
                </a:cubicBezTo>
                <a:cubicBezTo>
                  <a:pt x="3833" y="1172"/>
                  <a:pt x="3814" y="1187"/>
                  <a:pt x="3795" y="1201"/>
                </a:cubicBezTo>
                <a:cubicBezTo>
                  <a:pt x="3795" y="1213"/>
                  <a:pt x="3793" y="1224"/>
                  <a:pt x="3801" y="1238"/>
                </a:cubicBezTo>
                <a:cubicBezTo>
                  <a:pt x="3808" y="1250"/>
                  <a:pt x="3812" y="1261"/>
                  <a:pt x="3812" y="1272"/>
                </a:cubicBezTo>
                <a:cubicBezTo>
                  <a:pt x="3812" y="1272"/>
                  <a:pt x="3812" y="1272"/>
                  <a:pt x="3812" y="1272"/>
                </a:cubicBezTo>
                <a:cubicBezTo>
                  <a:pt x="3812" y="1273"/>
                  <a:pt x="3811" y="1275"/>
                  <a:pt x="3811" y="1275"/>
                </a:cubicBezTo>
                <a:cubicBezTo>
                  <a:pt x="3810" y="1285"/>
                  <a:pt x="3808" y="1294"/>
                  <a:pt x="3803" y="1303"/>
                </a:cubicBezTo>
                <a:cubicBezTo>
                  <a:pt x="3798" y="1311"/>
                  <a:pt x="3791" y="1320"/>
                  <a:pt x="3782" y="1327"/>
                </a:cubicBezTo>
                <a:cubicBezTo>
                  <a:pt x="3771" y="1334"/>
                  <a:pt x="3757" y="1341"/>
                  <a:pt x="3742" y="1346"/>
                </a:cubicBezTo>
                <a:cubicBezTo>
                  <a:pt x="3685" y="1363"/>
                  <a:pt x="3641" y="1386"/>
                  <a:pt x="3644" y="1396"/>
                </a:cubicBezTo>
                <a:cubicBezTo>
                  <a:pt x="3648" y="1413"/>
                  <a:pt x="3645" y="1434"/>
                  <a:pt x="3634" y="1455"/>
                </a:cubicBezTo>
                <a:cubicBezTo>
                  <a:pt x="3614" y="1497"/>
                  <a:pt x="3571" y="1541"/>
                  <a:pt x="3530" y="1560"/>
                </a:cubicBezTo>
                <a:cubicBezTo>
                  <a:pt x="3520" y="1565"/>
                  <a:pt x="3510" y="1567"/>
                  <a:pt x="3501" y="1569"/>
                </a:cubicBezTo>
                <a:cubicBezTo>
                  <a:pt x="3492" y="1570"/>
                  <a:pt x="3481" y="1571"/>
                  <a:pt x="3473" y="1568"/>
                </a:cubicBezTo>
                <a:cubicBezTo>
                  <a:pt x="3452" y="1560"/>
                  <a:pt x="3439" y="1558"/>
                  <a:pt x="3434" y="1561"/>
                </a:cubicBezTo>
                <a:cubicBezTo>
                  <a:pt x="3428" y="1564"/>
                  <a:pt x="3432" y="1570"/>
                  <a:pt x="3444" y="1581"/>
                </a:cubicBezTo>
                <a:cubicBezTo>
                  <a:pt x="3451" y="1587"/>
                  <a:pt x="3453" y="1597"/>
                  <a:pt x="3454" y="1609"/>
                </a:cubicBezTo>
                <a:cubicBezTo>
                  <a:pt x="3454" y="1623"/>
                  <a:pt x="3449" y="1641"/>
                  <a:pt x="3441" y="1661"/>
                </a:cubicBezTo>
                <a:cubicBezTo>
                  <a:pt x="3430" y="1691"/>
                  <a:pt x="3414" y="1725"/>
                  <a:pt x="3389" y="1759"/>
                </a:cubicBezTo>
                <a:cubicBezTo>
                  <a:pt x="3297" y="1883"/>
                  <a:pt x="3202" y="2108"/>
                  <a:pt x="3129" y="2366"/>
                </a:cubicBezTo>
                <a:cubicBezTo>
                  <a:pt x="3055" y="2625"/>
                  <a:pt x="3001" y="2915"/>
                  <a:pt x="2986" y="3168"/>
                </a:cubicBezTo>
                <a:lnTo>
                  <a:pt x="2963" y="3529"/>
                </a:lnTo>
                <a:cubicBezTo>
                  <a:pt x="2969" y="3546"/>
                  <a:pt x="2974" y="3566"/>
                  <a:pt x="2981" y="3579"/>
                </a:cubicBezTo>
                <a:cubicBezTo>
                  <a:pt x="3017" y="3644"/>
                  <a:pt x="3052" y="3697"/>
                  <a:pt x="3087" y="3749"/>
                </a:cubicBezTo>
                <a:lnTo>
                  <a:pt x="3087" y="3749"/>
                </a:lnTo>
                <a:lnTo>
                  <a:pt x="3188" y="3810"/>
                </a:lnTo>
                <a:cubicBezTo>
                  <a:pt x="3235" y="3838"/>
                  <a:pt x="3272" y="3862"/>
                  <a:pt x="3303" y="3884"/>
                </a:cubicBezTo>
                <a:cubicBezTo>
                  <a:pt x="3304" y="3884"/>
                  <a:pt x="3306" y="3884"/>
                  <a:pt x="3306" y="3885"/>
                </a:cubicBezTo>
                <a:cubicBezTo>
                  <a:pt x="3328" y="3900"/>
                  <a:pt x="3343" y="3915"/>
                  <a:pt x="3358" y="3929"/>
                </a:cubicBezTo>
                <a:cubicBezTo>
                  <a:pt x="3366" y="3937"/>
                  <a:pt x="3375" y="3945"/>
                  <a:pt x="3381" y="3953"/>
                </a:cubicBezTo>
                <a:cubicBezTo>
                  <a:pt x="3382" y="3953"/>
                  <a:pt x="3383" y="3954"/>
                  <a:pt x="3383" y="3955"/>
                </a:cubicBezTo>
                <a:cubicBezTo>
                  <a:pt x="3394" y="3968"/>
                  <a:pt x="3402" y="3983"/>
                  <a:pt x="3409" y="3997"/>
                </a:cubicBezTo>
                <a:cubicBezTo>
                  <a:pt x="3413" y="4006"/>
                  <a:pt x="3416" y="4016"/>
                  <a:pt x="3418" y="4024"/>
                </a:cubicBezTo>
                <a:cubicBezTo>
                  <a:pt x="3418" y="4024"/>
                  <a:pt x="3418" y="4025"/>
                  <a:pt x="3418" y="4025"/>
                </a:cubicBezTo>
                <a:cubicBezTo>
                  <a:pt x="3422" y="4041"/>
                  <a:pt x="3429" y="4057"/>
                  <a:pt x="3429" y="4076"/>
                </a:cubicBezTo>
                <a:cubicBezTo>
                  <a:pt x="3429" y="4076"/>
                  <a:pt x="3429" y="4076"/>
                  <a:pt x="3429" y="4077"/>
                </a:cubicBezTo>
                <a:cubicBezTo>
                  <a:pt x="3429" y="4077"/>
                  <a:pt x="3429" y="4079"/>
                  <a:pt x="3429" y="4079"/>
                </a:cubicBezTo>
                <a:cubicBezTo>
                  <a:pt x="3473" y="4105"/>
                  <a:pt x="3516" y="4129"/>
                  <a:pt x="3567" y="4151"/>
                </a:cubicBezTo>
                <a:cubicBezTo>
                  <a:pt x="3630" y="4177"/>
                  <a:pt x="3687" y="4202"/>
                  <a:pt x="3694" y="4205"/>
                </a:cubicBezTo>
                <a:cubicBezTo>
                  <a:pt x="3721" y="4217"/>
                  <a:pt x="3764" y="4382"/>
                  <a:pt x="3788" y="4570"/>
                </a:cubicBezTo>
                <a:cubicBezTo>
                  <a:pt x="3801" y="4678"/>
                  <a:pt x="3829" y="4798"/>
                  <a:pt x="3847" y="4835"/>
                </a:cubicBezTo>
                <a:cubicBezTo>
                  <a:pt x="3900" y="4940"/>
                  <a:pt x="3893" y="4946"/>
                  <a:pt x="3745" y="4946"/>
                </a:cubicBezTo>
                <a:cubicBezTo>
                  <a:pt x="3714" y="4946"/>
                  <a:pt x="3688" y="4948"/>
                  <a:pt x="3662" y="4951"/>
                </a:cubicBezTo>
                <a:cubicBezTo>
                  <a:pt x="3658" y="4970"/>
                  <a:pt x="3658" y="4987"/>
                  <a:pt x="3667" y="4994"/>
                </a:cubicBezTo>
                <a:cubicBezTo>
                  <a:pt x="3689" y="5015"/>
                  <a:pt x="3644" y="5031"/>
                  <a:pt x="3568" y="5031"/>
                </a:cubicBezTo>
                <a:cubicBezTo>
                  <a:pt x="3521" y="5031"/>
                  <a:pt x="3477" y="5034"/>
                  <a:pt x="3438" y="5038"/>
                </a:cubicBezTo>
                <a:cubicBezTo>
                  <a:pt x="3402" y="5042"/>
                  <a:pt x="3371" y="5048"/>
                  <a:pt x="3342" y="5055"/>
                </a:cubicBezTo>
                <a:cubicBezTo>
                  <a:pt x="3340" y="5055"/>
                  <a:pt x="3338" y="5054"/>
                  <a:pt x="3337" y="5055"/>
                </a:cubicBezTo>
                <a:cubicBezTo>
                  <a:pt x="3298" y="5074"/>
                  <a:pt x="3262" y="5095"/>
                  <a:pt x="3222" y="5118"/>
                </a:cubicBezTo>
                <a:cubicBezTo>
                  <a:pt x="3220" y="5123"/>
                  <a:pt x="3213" y="5127"/>
                  <a:pt x="3213" y="5133"/>
                </a:cubicBezTo>
                <a:cubicBezTo>
                  <a:pt x="3213" y="5144"/>
                  <a:pt x="3203" y="5154"/>
                  <a:pt x="3188" y="5163"/>
                </a:cubicBezTo>
                <a:cubicBezTo>
                  <a:pt x="3186" y="5164"/>
                  <a:pt x="3185" y="5165"/>
                  <a:pt x="3182" y="5166"/>
                </a:cubicBezTo>
                <a:cubicBezTo>
                  <a:pt x="3166" y="5175"/>
                  <a:pt x="3145" y="5180"/>
                  <a:pt x="3121" y="5183"/>
                </a:cubicBezTo>
                <a:cubicBezTo>
                  <a:pt x="3121" y="5184"/>
                  <a:pt x="3120" y="5183"/>
                  <a:pt x="3119" y="5183"/>
                </a:cubicBezTo>
                <a:cubicBezTo>
                  <a:pt x="3100" y="5197"/>
                  <a:pt x="3078" y="5214"/>
                  <a:pt x="3069" y="5224"/>
                </a:cubicBezTo>
                <a:cubicBezTo>
                  <a:pt x="3032" y="5263"/>
                  <a:pt x="3012" y="5332"/>
                  <a:pt x="3003" y="5461"/>
                </a:cubicBezTo>
                <a:cubicBezTo>
                  <a:pt x="2991" y="5640"/>
                  <a:pt x="2994" y="5648"/>
                  <a:pt x="3089" y="5753"/>
                </a:cubicBezTo>
                <a:cubicBezTo>
                  <a:pt x="3158" y="5829"/>
                  <a:pt x="3346" y="5952"/>
                  <a:pt x="3469" y="6008"/>
                </a:cubicBezTo>
                <a:lnTo>
                  <a:pt x="3699" y="6008"/>
                </a:lnTo>
                <a:lnTo>
                  <a:pt x="3699" y="6083"/>
                </a:lnTo>
                <a:cubicBezTo>
                  <a:pt x="3726" y="6088"/>
                  <a:pt x="3759" y="6090"/>
                  <a:pt x="3792" y="6090"/>
                </a:cubicBezTo>
                <a:lnTo>
                  <a:pt x="3910" y="6090"/>
                </a:lnTo>
                <a:lnTo>
                  <a:pt x="3912" y="6300"/>
                </a:lnTo>
                <a:cubicBezTo>
                  <a:pt x="3913" y="6415"/>
                  <a:pt x="3926" y="6544"/>
                  <a:pt x="3942" y="6587"/>
                </a:cubicBezTo>
                <a:cubicBezTo>
                  <a:pt x="3959" y="6629"/>
                  <a:pt x="3984" y="6698"/>
                  <a:pt x="3999" y="6741"/>
                </a:cubicBezTo>
                <a:cubicBezTo>
                  <a:pt x="4013" y="6780"/>
                  <a:pt x="4052" y="6848"/>
                  <a:pt x="4087" y="6899"/>
                </a:cubicBezTo>
                <a:cubicBezTo>
                  <a:pt x="4096" y="6902"/>
                  <a:pt x="4106" y="6906"/>
                  <a:pt x="4116" y="6906"/>
                </a:cubicBezTo>
                <a:cubicBezTo>
                  <a:pt x="4151" y="6906"/>
                  <a:pt x="4239" y="6976"/>
                  <a:pt x="4327" y="7063"/>
                </a:cubicBezTo>
                <a:cubicBezTo>
                  <a:pt x="4415" y="7149"/>
                  <a:pt x="4503" y="7251"/>
                  <a:pt x="4536" y="7317"/>
                </a:cubicBezTo>
                <a:cubicBezTo>
                  <a:pt x="4546" y="7339"/>
                  <a:pt x="4567" y="7358"/>
                  <a:pt x="4592" y="7372"/>
                </a:cubicBezTo>
                <a:cubicBezTo>
                  <a:pt x="4605" y="7379"/>
                  <a:pt x="4618" y="7384"/>
                  <a:pt x="4632" y="7388"/>
                </a:cubicBezTo>
                <a:cubicBezTo>
                  <a:pt x="4647" y="7392"/>
                  <a:pt x="4661" y="7396"/>
                  <a:pt x="4675" y="7396"/>
                </a:cubicBezTo>
                <a:cubicBezTo>
                  <a:pt x="4731" y="7396"/>
                  <a:pt x="4776" y="7422"/>
                  <a:pt x="4776" y="7454"/>
                </a:cubicBezTo>
                <a:cubicBezTo>
                  <a:pt x="4776" y="7470"/>
                  <a:pt x="4784" y="7485"/>
                  <a:pt x="4796" y="7495"/>
                </a:cubicBezTo>
                <a:cubicBezTo>
                  <a:pt x="4809" y="7506"/>
                  <a:pt x="4826" y="7512"/>
                  <a:pt x="4845" y="7512"/>
                </a:cubicBezTo>
                <a:cubicBezTo>
                  <a:pt x="4884" y="7512"/>
                  <a:pt x="5017" y="7553"/>
                  <a:pt x="5141" y="7603"/>
                </a:cubicBezTo>
                <a:cubicBezTo>
                  <a:pt x="5181" y="7619"/>
                  <a:pt x="5214" y="7634"/>
                  <a:pt x="5242" y="7650"/>
                </a:cubicBezTo>
                <a:cubicBezTo>
                  <a:pt x="5243" y="7650"/>
                  <a:pt x="5246" y="7651"/>
                  <a:pt x="5247" y="7652"/>
                </a:cubicBezTo>
                <a:cubicBezTo>
                  <a:pt x="5273" y="7667"/>
                  <a:pt x="5295" y="7680"/>
                  <a:pt x="5311" y="7695"/>
                </a:cubicBezTo>
                <a:cubicBezTo>
                  <a:pt x="5312" y="7695"/>
                  <a:pt x="5313" y="7696"/>
                  <a:pt x="5313" y="7696"/>
                </a:cubicBezTo>
                <a:cubicBezTo>
                  <a:pt x="5330" y="7711"/>
                  <a:pt x="5343" y="7728"/>
                  <a:pt x="5351" y="7744"/>
                </a:cubicBezTo>
                <a:cubicBezTo>
                  <a:pt x="5360" y="7761"/>
                  <a:pt x="5364" y="7780"/>
                  <a:pt x="5365" y="7799"/>
                </a:cubicBezTo>
                <a:cubicBezTo>
                  <a:pt x="5424" y="7831"/>
                  <a:pt x="5581" y="7882"/>
                  <a:pt x="5727" y="7925"/>
                </a:cubicBezTo>
                <a:cubicBezTo>
                  <a:pt x="5757" y="7927"/>
                  <a:pt x="5781" y="7932"/>
                  <a:pt x="5799" y="7937"/>
                </a:cubicBezTo>
                <a:cubicBezTo>
                  <a:pt x="5817" y="7942"/>
                  <a:pt x="5829" y="7949"/>
                  <a:pt x="5837" y="7959"/>
                </a:cubicBezTo>
                <a:cubicBezTo>
                  <a:pt x="5837" y="7959"/>
                  <a:pt x="5839" y="7958"/>
                  <a:pt x="5839" y="7959"/>
                </a:cubicBezTo>
                <a:cubicBezTo>
                  <a:pt x="5906" y="7976"/>
                  <a:pt x="5960" y="7987"/>
                  <a:pt x="5987" y="7987"/>
                </a:cubicBezTo>
                <a:cubicBezTo>
                  <a:pt x="6017" y="7987"/>
                  <a:pt x="6041" y="7994"/>
                  <a:pt x="6041" y="8002"/>
                </a:cubicBezTo>
                <a:cubicBezTo>
                  <a:pt x="6041" y="8018"/>
                  <a:pt x="6256" y="8073"/>
                  <a:pt x="6321" y="8073"/>
                </a:cubicBezTo>
                <a:cubicBezTo>
                  <a:pt x="6332" y="8073"/>
                  <a:pt x="6345" y="8075"/>
                  <a:pt x="6358" y="8079"/>
                </a:cubicBezTo>
                <a:lnTo>
                  <a:pt x="6548" y="8079"/>
                </a:lnTo>
                <a:lnTo>
                  <a:pt x="6548" y="8125"/>
                </a:lnTo>
                <a:cubicBezTo>
                  <a:pt x="6602" y="8125"/>
                  <a:pt x="6655" y="8132"/>
                  <a:pt x="6665" y="8141"/>
                </a:cubicBezTo>
                <a:cubicBezTo>
                  <a:pt x="6675" y="8150"/>
                  <a:pt x="6732" y="8158"/>
                  <a:pt x="6792" y="8158"/>
                </a:cubicBezTo>
                <a:lnTo>
                  <a:pt x="6901" y="8158"/>
                </a:lnTo>
                <a:lnTo>
                  <a:pt x="6824" y="8193"/>
                </a:lnTo>
                <a:cubicBezTo>
                  <a:pt x="6782" y="8211"/>
                  <a:pt x="6732" y="8227"/>
                  <a:pt x="6715" y="8227"/>
                </a:cubicBezTo>
                <a:cubicBezTo>
                  <a:pt x="6699" y="8227"/>
                  <a:pt x="6654" y="8246"/>
                  <a:pt x="6614" y="8269"/>
                </a:cubicBezTo>
                <a:cubicBezTo>
                  <a:pt x="6588" y="8285"/>
                  <a:pt x="6562" y="8295"/>
                  <a:pt x="6539" y="8303"/>
                </a:cubicBezTo>
                <a:cubicBezTo>
                  <a:pt x="6533" y="8341"/>
                  <a:pt x="6524" y="8371"/>
                  <a:pt x="6507" y="8368"/>
                </a:cubicBezTo>
                <a:cubicBezTo>
                  <a:pt x="6501" y="8369"/>
                  <a:pt x="6496" y="8366"/>
                  <a:pt x="6489" y="8360"/>
                </a:cubicBezTo>
                <a:cubicBezTo>
                  <a:pt x="6474" y="8347"/>
                  <a:pt x="6457" y="8340"/>
                  <a:pt x="6438" y="8338"/>
                </a:cubicBezTo>
                <a:cubicBezTo>
                  <a:pt x="6421" y="8349"/>
                  <a:pt x="6398" y="8360"/>
                  <a:pt x="6360" y="8377"/>
                </a:cubicBezTo>
                <a:cubicBezTo>
                  <a:pt x="6289" y="8407"/>
                  <a:pt x="6191" y="8460"/>
                  <a:pt x="6085" y="8518"/>
                </a:cubicBezTo>
                <a:cubicBezTo>
                  <a:pt x="6072" y="8534"/>
                  <a:pt x="6062" y="8549"/>
                  <a:pt x="6062" y="8559"/>
                </a:cubicBezTo>
                <a:cubicBezTo>
                  <a:pt x="6062" y="8593"/>
                  <a:pt x="5985" y="8654"/>
                  <a:pt x="5891" y="8696"/>
                </a:cubicBezTo>
                <a:cubicBezTo>
                  <a:pt x="5796" y="8738"/>
                  <a:pt x="5735" y="8782"/>
                  <a:pt x="5756" y="8793"/>
                </a:cubicBezTo>
                <a:cubicBezTo>
                  <a:pt x="5761" y="8796"/>
                  <a:pt x="5761" y="8799"/>
                  <a:pt x="5754" y="8803"/>
                </a:cubicBezTo>
                <a:cubicBezTo>
                  <a:pt x="5747" y="8807"/>
                  <a:pt x="5727" y="8813"/>
                  <a:pt x="5705" y="8818"/>
                </a:cubicBezTo>
                <a:cubicBezTo>
                  <a:pt x="5674" y="8826"/>
                  <a:pt x="5634" y="8833"/>
                  <a:pt x="5581" y="8840"/>
                </a:cubicBezTo>
                <a:cubicBezTo>
                  <a:pt x="5570" y="8841"/>
                  <a:pt x="5562" y="8844"/>
                  <a:pt x="5552" y="8845"/>
                </a:cubicBezTo>
                <a:cubicBezTo>
                  <a:pt x="5502" y="8879"/>
                  <a:pt x="5445" y="8917"/>
                  <a:pt x="5423" y="8932"/>
                </a:cubicBezTo>
                <a:cubicBezTo>
                  <a:pt x="5393" y="8952"/>
                  <a:pt x="5340" y="8996"/>
                  <a:pt x="5304" y="9029"/>
                </a:cubicBezTo>
                <a:cubicBezTo>
                  <a:pt x="5267" y="9063"/>
                  <a:pt x="5209" y="9106"/>
                  <a:pt x="5175" y="9127"/>
                </a:cubicBezTo>
                <a:cubicBezTo>
                  <a:pt x="5141" y="9148"/>
                  <a:pt x="5078" y="9202"/>
                  <a:pt x="5037" y="9247"/>
                </a:cubicBezTo>
                <a:cubicBezTo>
                  <a:pt x="4929" y="9364"/>
                  <a:pt x="4762" y="9492"/>
                  <a:pt x="4732" y="9482"/>
                </a:cubicBezTo>
                <a:cubicBezTo>
                  <a:pt x="4673" y="9461"/>
                  <a:pt x="4557" y="9320"/>
                  <a:pt x="4539" y="9245"/>
                </a:cubicBezTo>
                <a:cubicBezTo>
                  <a:pt x="4527" y="9198"/>
                  <a:pt x="4480" y="9119"/>
                  <a:pt x="4424" y="9040"/>
                </a:cubicBezTo>
                <a:cubicBezTo>
                  <a:pt x="4401" y="9043"/>
                  <a:pt x="4379" y="9039"/>
                  <a:pt x="4358" y="9030"/>
                </a:cubicBezTo>
                <a:cubicBezTo>
                  <a:pt x="4354" y="9029"/>
                  <a:pt x="4352" y="9026"/>
                  <a:pt x="4349" y="9023"/>
                </a:cubicBezTo>
                <a:cubicBezTo>
                  <a:pt x="4342" y="9020"/>
                  <a:pt x="4335" y="9014"/>
                  <a:pt x="4329" y="9009"/>
                </a:cubicBezTo>
                <a:cubicBezTo>
                  <a:pt x="4304" y="8992"/>
                  <a:pt x="4283" y="8967"/>
                  <a:pt x="4266" y="8935"/>
                </a:cubicBezTo>
                <a:cubicBezTo>
                  <a:pt x="4265" y="8934"/>
                  <a:pt x="4262" y="8933"/>
                  <a:pt x="4261" y="8931"/>
                </a:cubicBezTo>
                <a:cubicBezTo>
                  <a:pt x="4245" y="8899"/>
                  <a:pt x="4232" y="8862"/>
                  <a:pt x="4228" y="8820"/>
                </a:cubicBezTo>
                <a:cubicBezTo>
                  <a:pt x="4215" y="8810"/>
                  <a:pt x="4202" y="8794"/>
                  <a:pt x="4191" y="8787"/>
                </a:cubicBezTo>
                <a:cubicBezTo>
                  <a:pt x="4140" y="8754"/>
                  <a:pt x="3849" y="8743"/>
                  <a:pt x="3849" y="8774"/>
                </a:cubicBezTo>
                <a:cubicBezTo>
                  <a:pt x="3849" y="8775"/>
                  <a:pt x="3848" y="8776"/>
                  <a:pt x="3847" y="8777"/>
                </a:cubicBezTo>
                <a:cubicBezTo>
                  <a:pt x="3846" y="8784"/>
                  <a:pt x="3850" y="8790"/>
                  <a:pt x="3858" y="8797"/>
                </a:cubicBezTo>
                <a:cubicBezTo>
                  <a:pt x="3859" y="8797"/>
                  <a:pt x="3858" y="8798"/>
                  <a:pt x="3858" y="8799"/>
                </a:cubicBezTo>
                <a:cubicBezTo>
                  <a:pt x="3859" y="8799"/>
                  <a:pt x="3859" y="8800"/>
                  <a:pt x="3860" y="8800"/>
                </a:cubicBezTo>
                <a:cubicBezTo>
                  <a:pt x="3870" y="8808"/>
                  <a:pt x="3885" y="8815"/>
                  <a:pt x="3907" y="8823"/>
                </a:cubicBezTo>
                <a:cubicBezTo>
                  <a:pt x="3999" y="8855"/>
                  <a:pt x="4000" y="8859"/>
                  <a:pt x="3907" y="8864"/>
                </a:cubicBezTo>
                <a:cubicBezTo>
                  <a:pt x="3850" y="8867"/>
                  <a:pt x="3772" y="8866"/>
                  <a:pt x="3734" y="8861"/>
                </a:cubicBezTo>
                <a:cubicBezTo>
                  <a:pt x="3696" y="8855"/>
                  <a:pt x="3624" y="8850"/>
                  <a:pt x="3576" y="8849"/>
                </a:cubicBezTo>
                <a:cubicBezTo>
                  <a:pt x="3528" y="8849"/>
                  <a:pt x="3493" y="8829"/>
                  <a:pt x="3498" y="8805"/>
                </a:cubicBezTo>
                <a:cubicBezTo>
                  <a:pt x="3504" y="8776"/>
                  <a:pt x="3503" y="8751"/>
                  <a:pt x="3499" y="8731"/>
                </a:cubicBezTo>
                <a:cubicBezTo>
                  <a:pt x="3487" y="8716"/>
                  <a:pt x="3477" y="8699"/>
                  <a:pt x="3470" y="8678"/>
                </a:cubicBezTo>
                <a:cubicBezTo>
                  <a:pt x="3461" y="8674"/>
                  <a:pt x="3450" y="8674"/>
                  <a:pt x="3438" y="8678"/>
                </a:cubicBezTo>
                <a:cubicBezTo>
                  <a:pt x="3431" y="8680"/>
                  <a:pt x="3424" y="8671"/>
                  <a:pt x="3418" y="8654"/>
                </a:cubicBezTo>
                <a:cubicBezTo>
                  <a:pt x="3412" y="8634"/>
                  <a:pt x="3409" y="8599"/>
                  <a:pt x="3406" y="8558"/>
                </a:cubicBezTo>
                <a:cubicBezTo>
                  <a:pt x="3400" y="8492"/>
                  <a:pt x="3398" y="8411"/>
                  <a:pt x="3403" y="8311"/>
                </a:cubicBezTo>
                <a:cubicBezTo>
                  <a:pt x="3406" y="8251"/>
                  <a:pt x="3407" y="8212"/>
                  <a:pt x="3408" y="8169"/>
                </a:cubicBezTo>
                <a:lnTo>
                  <a:pt x="3296" y="8053"/>
                </a:lnTo>
                <a:cubicBezTo>
                  <a:pt x="3228" y="7981"/>
                  <a:pt x="3162" y="7919"/>
                  <a:pt x="3096" y="7861"/>
                </a:cubicBezTo>
                <a:cubicBezTo>
                  <a:pt x="3090" y="7862"/>
                  <a:pt x="3085" y="7861"/>
                  <a:pt x="3078" y="7863"/>
                </a:cubicBezTo>
                <a:cubicBezTo>
                  <a:pt x="3064" y="7868"/>
                  <a:pt x="3049" y="7866"/>
                  <a:pt x="3032" y="7864"/>
                </a:cubicBezTo>
                <a:cubicBezTo>
                  <a:pt x="3032" y="7864"/>
                  <a:pt x="3031" y="7864"/>
                  <a:pt x="3030" y="7864"/>
                </a:cubicBezTo>
                <a:cubicBezTo>
                  <a:pt x="3026" y="7863"/>
                  <a:pt x="3021" y="7862"/>
                  <a:pt x="3017" y="7860"/>
                </a:cubicBezTo>
                <a:cubicBezTo>
                  <a:pt x="3006" y="7858"/>
                  <a:pt x="2995" y="7854"/>
                  <a:pt x="2983" y="7848"/>
                </a:cubicBezTo>
                <a:cubicBezTo>
                  <a:pt x="2954" y="7836"/>
                  <a:pt x="2925" y="7818"/>
                  <a:pt x="2896" y="7794"/>
                </a:cubicBezTo>
                <a:cubicBezTo>
                  <a:pt x="2892" y="7791"/>
                  <a:pt x="2888" y="7788"/>
                  <a:pt x="2885" y="7786"/>
                </a:cubicBezTo>
                <a:cubicBezTo>
                  <a:pt x="2862" y="7766"/>
                  <a:pt x="2843" y="7744"/>
                  <a:pt x="2822" y="7721"/>
                </a:cubicBezTo>
                <a:cubicBezTo>
                  <a:pt x="2806" y="7703"/>
                  <a:pt x="2794" y="7684"/>
                  <a:pt x="2781" y="7665"/>
                </a:cubicBezTo>
                <a:cubicBezTo>
                  <a:pt x="2763" y="7640"/>
                  <a:pt x="2745" y="7616"/>
                  <a:pt x="2735" y="7592"/>
                </a:cubicBezTo>
                <a:cubicBezTo>
                  <a:pt x="2685" y="7560"/>
                  <a:pt x="2641" y="7533"/>
                  <a:pt x="2592" y="7501"/>
                </a:cubicBezTo>
                <a:cubicBezTo>
                  <a:pt x="2505" y="7446"/>
                  <a:pt x="2405" y="7383"/>
                  <a:pt x="2370" y="7362"/>
                </a:cubicBezTo>
                <a:cubicBezTo>
                  <a:pt x="2334" y="7341"/>
                  <a:pt x="2275" y="7297"/>
                  <a:pt x="2238" y="7263"/>
                </a:cubicBezTo>
                <a:cubicBezTo>
                  <a:pt x="2211" y="7238"/>
                  <a:pt x="2193" y="7224"/>
                  <a:pt x="2169" y="7215"/>
                </a:cubicBezTo>
                <a:cubicBezTo>
                  <a:pt x="2094" y="7219"/>
                  <a:pt x="2041" y="7224"/>
                  <a:pt x="1991" y="7230"/>
                </a:cubicBezTo>
                <a:cubicBezTo>
                  <a:pt x="1991" y="7230"/>
                  <a:pt x="1990" y="7229"/>
                  <a:pt x="1990" y="7230"/>
                </a:cubicBezTo>
                <a:cubicBezTo>
                  <a:pt x="1954" y="7233"/>
                  <a:pt x="1920" y="7238"/>
                  <a:pt x="1895" y="7243"/>
                </a:cubicBezTo>
                <a:cubicBezTo>
                  <a:pt x="1882" y="7253"/>
                  <a:pt x="1869" y="7264"/>
                  <a:pt x="1853" y="7279"/>
                </a:cubicBezTo>
                <a:cubicBezTo>
                  <a:pt x="1805" y="7325"/>
                  <a:pt x="1778" y="7371"/>
                  <a:pt x="1766" y="7418"/>
                </a:cubicBezTo>
                <a:cubicBezTo>
                  <a:pt x="1767" y="7460"/>
                  <a:pt x="1776" y="7499"/>
                  <a:pt x="1787" y="7526"/>
                </a:cubicBezTo>
                <a:cubicBezTo>
                  <a:pt x="1799" y="7554"/>
                  <a:pt x="1814" y="7571"/>
                  <a:pt x="1830" y="7571"/>
                </a:cubicBezTo>
                <a:cubicBezTo>
                  <a:pt x="1847" y="7571"/>
                  <a:pt x="1862" y="7576"/>
                  <a:pt x="1873" y="7583"/>
                </a:cubicBezTo>
                <a:cubicBezTo>
                  <a:pt x="1884" y="7590"/>
                  <a:pt x="1892" y="7599"/>
                  <a:pt x="1892" y="7610"/>
                </a:cubicBezTo>
                <a:cubicBezTo>
                  <a:pt x="1892" y="7624"/>
                  <a:pt x="1883" y="7633"/>
                  <a:pt x="1873" y="7640"/>
                </a:cubicBezTo>
                <a:cubicBezTo>
                  <a:pt x="1871" y="7642"/>
                  <a:pt x="1868" y="7643"/>
                  <a:pt x="1865" y="7644"/>
                </a:cubicBezTo>
                <a:cubicBezTo>
                  <a:pt x="1853" y="7650"/>
                  <a:pt x="1837" y="7652"/>
                  <a:pt x="1816" y="7650"/>
                </a:cubicBezTo>
                <a:cubicBezTo>
                  <a:pt x="1828" y="7690"/>
                  <a:pt x="1802" y="7686"/>
                  <a:pt x="1737" y="7637"/>
                </a:cubicBezTo>
                <a:cubicBezTo>
                  <a:pt x="1731" y="7632"/>
                  <a:pt x="1716" y="7622"/>
                  <a:pt x="1708" y="7617"/>
                </a:cubicBezTo>
                <a:cubicBezTo>
                  <a:pt x="1680" y="7606"/>
                  <a:pt x="1655" y="7595"/>
                  <a:pt x="1625" y="7579"/>
                </a:cubicBezTo>
                <a:cubicBezTo>
                  <a:pt x="1589" y="7560"/>
                  <a:pt x="1551" y="7541"/>
                  <a:pt x="1514" y="7514"/>
                </a:cubicBezTo>
                <a:cubicBezTo>
                  <a:pt x="1413" y="7439"/>
                  <a:pt x="1307" y="7379"/>
                  <a:pt x="1280" y="7381"/>
                </a:cubicBezTo>
                <a:cubicBezTo>
                  <a:pt x="1228" y="7385"/>
                  <a:pt x="1180" y="7387"/>
                  <a:pt x="1137" y="7386"/>
                </a:cubicBezTo>
                <a:cubicBezTo>
                  <a:pt x="1095" y="7385"/>
                  <a:pt x="1057" y="7381"/>
                  <a:pt x="1029" y="7375"/>
                </a:cubicBezTo>
                <a:cubicBezTo>
                  <a:pt x="971" y="7363"/>
                  <a:pt x="945" y="7344"/>
                  <a:pt x="963" y="7317"/>
                </a:cubicBezTo>
                <a:cubicBezTo>
                  <a:pt x="970" y="7307"/>
                  <a:pt x="973" y="7298"/>
                  <a:pt x="970" y="7291"/>
                </a:cubicBezTo>
                <a:cubicBezTo>
                  <a:pt x="947" y="7291"/>
                  <a:pt x="929" y="7290"/>
                  <a:pt x="900" y="7291"/>
                </a:cubicBezTo>
                <a:cubicBezTo>
                  <a:pt x="749" y="7292"/>
                  <a:pt x="669" y="7287"/>
                  <a:pt x="661" y="7273"/>
                </a:cubicBezTo>
                <a:cubicBezTo>
                  <a:pt x="659" y="7270"/>
                  <a:pt x="649" y="7266"/>
                  <a:pt x="642" y="7264"/>
                </a:cubicBezTo>
                <a:cubicBezTo>
                  <a:pt x="641" y="7264"/>
                  <a:pt x="642" y="7265"/>
                  <a:pt x="641" y="7265"/>
                </a:cubicBezTo>
                <a:cubicBezTo>
                  <a:pt x="604" y="7268"/>
                  <a:pt x="576" y="7274"/>
                  <a:pt x="553" y="7279"/>
                </a:cubicBezTo>
                <a:cubicBezTo>
                  <a:pt x="553" y="7280"/>
                  <a:pt x="552" y="7279"/>
                  <a:pt x="552" y="7279"/>
                </a:cubicBezTo>
                <a:cubicBezTo>
                  <a:pt x="549" y="7280"/>
                  <a:pt x="547" y="7281"/>
                  <a:pt x="544" y="7282"/>
                </a:cubicBezTo>
                <a:cubicBezTo>
                  <a:pt x="513" y="7291"/>
                  <a:pt x="499" y="7301"/>
                  <a:pt x="509" y="7313"/>
                </a:cubicBezTo>
                <a:cubicBezTo>
                  <a:pt x="509" y="7313"/>
                  <a:pt x="510" y="7315"/>
                  <a:pt x="510" y="7316"/>
                </a:cubicBezTo>
                <a:cubicBezTo>
                  <a:pt x="513" y="7318"/>
                  <a:pt x="518" y="7321"/>
                  <a:pt x="523" y="7323"/>
                </a:cubicBezTo>
                <a:cubicBezTo>
                  <a:pt x="542" y="7333"/>
                  <a:pt x="572" y="7342"/>
                  <a:pt x="622" y="7349"/>
                </a:cubicBezTo>
                <a:cubicBezTo>
                  <a:pt x="642" y="7352"/>
                  <a:pt x="655" y="7353"/>
                  <a:pt x="661" y="7356"/>
                </a:cubicBezTo>
                <a:cubicBezTo>
                  <a:pt x="666" y="7358"/>
                  <a:pt x="665" y="7361"/>
                  <a:pt x="661" y="7363"/>
                </a:cubicBezTo>
                <a:cubicBezTo>
                  <a:pt x="660" y="7363"/>
                  <a:pt x="657" y="7362"/>
                  <a:pt x="656" y="7363"/>
                </a:cubicBezTo>
                <a:cubicBezTo>
                  <a:pt x="643" y="7366"/>
                  <a:pt x="610" y="7370"/>
                  <a:pt x="553" y="7372"/>
                </a:cubicBezTo>
                <a:cubicBezTo>
                  <a:pt x="430" y="7374"/>
                  <a:pt x="362" y="7397"/>
                  <a:pt x="362" y="7437"/>
                </a:cubicBezTo>
                <a:cubicBezTo>
                  <a:pt x="362" y="7472"/>
                  <a:pt x="310" y="7495"/>
                  <a:pt x="241" y="7491"/>
                </a:cubicBezTo>
                <a:cubicBezTo>
                  <a:pt x="188" y="7488"/>
                  <a:pt x="150" y="7488"/>
                  <a:pt x="116" y="7490"/>
                </a:cubicBezTo>
                <a:cubicBezTo>
                  <a:pt x="93" y="7492"/>
                  <a:pt x="71" y="7493"/>
                  <a:pt x="55" y="7499"/>
                </a:cubicBezTo>
                <a:cubicBezTo>
                  <a:pt x="15" y="7550"/>
                  <a:pt x="0" y="7631"/>
                  <a:pt x="0" y="7792"/>
                </a:cubicBezTo>
                <a:lnTo>
                  <a:pt x="0" y="7887"/>
                </a:lnTo>
                <a:cubicBezTo>
                  <a:pt x="9" y="7941"/>
                  <a:pt x="25" y="7986"/>
                  <a:pt x="46" y="8030"/>
                </a:cubicBezTo>
                <a:cubicBezTo>
                  <a:pt x="50" y="8039"/>
                  <a:pt x="55" y="8048"/>
                  <a:pt x="60" y="8057"/>
                </a:cubicBezTo>
                <a:cubicBezTo>
                  <a:pt x="83" y="8099"/>
                  <a:pt x="110" y="8140"/>
                  <a:pt x="146" y="8177"/>
                </a:cubicBezTo>
                <a:cubicBezTo>
                  <a:pt x="160" y="8193"/>
                  <a:pt x="170" y="8208"/>
                  <a:pt x="184" y="8224"/>
                </a:cubicBezTo>
                <a:cubicBezTo>
                  <a:pt x="217" y="8254"/>
                  <a:pt x="244" y="8278"/>
                  <a:pt x="259" y="8284"/>
                </a:cubicBezTo>
                <a:cubicBezTo>
                  <a:pt x="285" y="8294"/>
                  <a:pt x="379" y="8377"/>
                  <a:pt x="469" y="8469"/>
                </a:cubicBezTo>
                <a:cubicBezTo>
                  <a:pt x="477" y="8477"/>
                  <a:pt x="491" y="8487"/>
                  <a:pt x="500" y="8496"/>
                </a:cubicBezTo>
                <a:cubicBezTo>
                  <a:pt x="505" y="8497"/>
                  <a:pt x="510" y="8498"/>
                  <a:pt x="515" y="8499"/>
                </a:cubicBezTo>
                <a:cubicBezTo>
                  <a:pt x="637" y="8525"/>
                  <a:pt x="715" y="8558"/>
                  <a:pt x="688" y="8573"/>
                </a:cubicBezTo>
                <a:cubicBezTo>
                  <a:pt x="661" y="8588"/>
                  <a:pt x="715" y="8642"/>
                  <a:pt x="789" y="8690"/>
                </a:cubicBezTo>
                <a:cubicBezTo>
                  <a:pt x="827" y="8714"/>
                  <a:pt x="868" y="8737"/>
                  <a:pt x="907" y="8755"/>
                </a:cubicBezTo>
                <a:cubicBezTo>
                  <a:pt x="947" y="8772"/>
                  <a:pt x="983" y="8783"/>
                  <a:pt x="1009" y="8783"/>
                </a:cubicBezTo>
                <a:cubicBezTo>
                  <a:pt x="1027" y="8783"/>
                  <a:pt x="1064" y="8797"/>
                  <a:pt x="1111" y="8820"/>
                </a:cubicBezTo>
                <a:cubicBezTo>
                  <a:pt x="1112" y="8820"/>
                  <a:pt x="1113" y="8820"/>
                  <a:pt x="1113" y="8820"/>
                </a:cubicBezTo>
                <a:cubicBezTo>
                  <a:pt x="1160" y="8843"/>
                  <a:pt x="1217" y="8875"/>
                  <a:pt x="1271" y="8910"/>
                </a:cubicBezTo>
                <a:cubicBezTo>
                  <a:pt x="1379" y="8979"/>
                  <a:pt x="1524" y="9041"/>
                  <a:pt x="1593" y="9046"/>
                </a:cubicBezTo>
                <a:cubicBezTo>
                  <a:pt x="1818" y="9064"/>
                  <a:pt x="1967" y="9079"/>
                  <a:pt x="2065" y="9101"/>
                </a:cubicBezTo>
                <a:cubicBezTo>
                  <a:pt x="2114" y="9111"/>
                  <a:pt x="2149" y="9124"/>
                  <a:pt x="2177" y="9139"/>
                </a:cubicBezTo>
                <a:cubicBezTo>
                  <a:pt x="2204" y="9153"/>
                  <a:pt x="2224" y="9169"/>
                  <a:pt x="2236" y="9188"/>
                </a:cubicBezTo>
                <a:cubicBezTo>
                  <a:pt x="2251" y="9211"/>
                  <a:pt x="2253" y="9230"/>
                  <a:pt x="2252" y="9247"/>
                </a:cubicBezTo>
                <a:cubicBezTo>
                  <a:pt x="2251" y="9258"/>
                  <a:pt x="2250" y="9268"/>
                  <a:pt x="2244" y="9276"/>
                </a:cubicBezTo>
                <a:cubicBezTo>
                  <a:pt x="2243" y="9278"/>
                  <a:pt x="2243" y="9281"/>
                  <a:pt x="2241" y="9282"/>
                </a:cubicBezTo>
                <a:cubicBezTo>
                  <a:pt x="2234" y="9289"/>
                  <a:pt x="2225" y="9296"/>
                  <a:pt x="2213" y="9300"/>
                </a:cubicBezTo>
                <a:cubicBezTo>
                  <a:pt x="2203" y="9304"/>
                  <a:pt x="2196" y="9308"/>
                  <a:pt x="2190" y="9312"/>
                </a:cubicBezTo>
                <a:cubicBezTo>
                  <a:pt x="2191" y="9323"/>
                  <a:pt x="2189" y="9331"/>
                  <a:pt x="2184" y="9340"/>
                </a:cubicBezTo>
                <a:cubicBezTo>
                  <a:pt x="2193" y="9347"/>
                  <a:pt x="2208" y="9355"/>
                  <a:pt x="2232" y="9364"/>
                </a:cubicBezTo>
                <a:cubicBezTo>
                  <a:pt x="2271" y="9378"/>
                  <a:pt x="2286" y="9389"/>
                  <a:pt x="2279" y="9400"/>
                </a:cubicBezTo>
                <a:cubicBezTo>
                  <a:pt x="2279" y="9400"/>
                  <a:pt x="2279" y="9401"/>
                  <a:pt x="2279" y="9401"/>
                </a:cubicBezTo>
                <a:cubicBezTo>
                  <a:pt x="2276" y="9407"/>
                  <a:pt x="2267" y="9413"/>
                  <a:pt x="2252" y="9419"/>
                </a:cubicBezTo>
                <a:cubicBezTo>
                  <a:pt x="2236" y="9426"/>
                  <a:pt x="2214" y="9434"/>
                  <a:pt x="2184" y="9442"/>
                </a:cubicBezTo>
                <a:cubicBezTo>
                  <a:pt x="2077" y="9475"/>
                  <a:pt x="2035" y="9474"/>
                  <a:pt x="2011" y="9437"/>
                </a:cubicBezTo>
                <a:cubicBezTo>
                  <a:pt x="2010" y="9435"/>
                  <a:pt x="2009" y="9433"/>
                  <a:pt x="2007" y="9432"/>
                </a:cubicBezTo>
                <a:cubicBezTo>
                  <a:pt x="2005" y="9435"/>
                  <a:pt x="2000" y="9436"/>
                  <a:pt x="1997" y="9439"/>
                </a:cubicBezTo>
                <a:cubicBezTo>
                  <a:pt x="1997" y="9439"/>
                  <a:pt x="1997" y="9441"/>
                  <a:pt x="1997" y="9441"/>
                </a:cubicBezTo>
                <a:cubicBezTo>
                  <a:pt x="1987" y="9461"/>
                  <a:pt x="1980" y="9520"/>
                  <a:pt x="1980" y="9603"/>
                </a:cubicBezTo>
                <a:cubicBezTo>
                  <a:pt x="1980" y="9706"/>
                  <a:pt x="1998" y="9791"/>
                  <a:pt x="2033" y="9858"/>
                </a:cubicBezTo>
                <a:cubicBezTo>
                  <a:pt x="2067" y="9925"/>
                  <a:pt x="2117" y="9973"/>
                  <a:pt x="2183" y="9998"/>
                </a:cubicBezTo>
                <a:cubicBezTo>
                  <a:pt x="2191" y="10000"/>
                  <a:pt x="2196" y="10005"/>
                  <a:pt x="2200" y="10012"/>
                </a:cubicBezTo>
                <a:cubicBezTo>
                  <a:pt x="2200" y="10012"/>
                  <a:pt x="2200" y="10013"/>
                  <a:pt x="2200" y="10013"/>
                </a:cubicBezTo>
                <a:cubicBezTo>
                  <a:pt x="2206" y="10023"/>
                  <a:pt x="2205" y="10037"/>
                  <a:pt x="2203" y="10053"/>
                </a:cubicBezTo>
                <a:cubicBezTo>
                  <a:pt x="2202" y="10059"/>
                  <a:pt x="2197" y="10065"/>
                  <a:pt x="2195" y="10072"/>
                </a:cubicBezTo>
                <a:cubicBezTo>
                  <a:pt x="2191" y="10083"/>
                  <a:pt x="2187" y="10095"/>
                  <a:pt x="2180" y="10109"/>
                </a:cubicBezTo>
                <a:cubicBezTo>
                  <a:pt x="2190" y="10130"/>
                  <a:pt x="2205" y="10152"/>
                  <a:pt x="2210" y="10167"/>
                </a:cubicBezTo>
                <a:cubicBezTo>
                  <a:pt x="2214" y="10178"/>
                  <a:pt x="2222" y="10195"/>
                  <a:pt x="2227" y="10208"/>
                </a:cubicBezTo>
                <a:cubicBezTo>
                  <a:pt x="2240" y="10199"/>
                  <a:pt x="2253" y="10191"/>
                  <a:pt x="2259" y="10180"/>
                </a:cubicBezTo>
                <a:cubicBezTo>
                  <a:pt x="2264" y="10173"/>
                  <a:pt x="2268" y="10168"/>
                  <a:pt x="2270" y="10168"/>
                </a:cubicBezTo>
                <a:cubicBezTo>
                  <a:pt x="2278" y="10167"/>
                  <a:pt x="2275" y="10193"/>
                  <a:pt x="2266" y="10238"/>
                </a:cubicBezTo>
                <a:cubicBezTo>
                  <a:pt x="2259" y="10266"/>
                  <a:pt x="2264" y="10288"/>
                  <a:pt x="2272" y="10307"/>
                </a:cubicBezTo>
                <a:cubicBezTo>
                  <a:pt x="2275" y="10314"/>
                  <a:pt x="2279" y="10321"/>
                  <a:pt x="2282" y="10328"/>
                </a:cubicBezTo>
                <a:cubicBezTo>
                  <a:pt x="2283" y="10328"/>
                  <a:pt x="2284" y="10328"/>
                  <a:pt x="2284" y="10328"/>
                </a:cubicBezTo>
                <a:cubicBezTo>
                  <a:pt x="2289" y="10333"/>
                  <a:pt x="2294" y="10337"/>
                  <a:pt x="2301" y="10341"/>
                </a:cubicBezTo>
                <a:cubicBezTo>
                  <a:pt x="2309" y="10344"/>
                  <a:pt x="2318" y="10348"/>
                  <a:pt x="2328" y="10349"/>
                </a:cubicBezTo>
                <a:cubicBezTo>
                  <a:pt x="2394" y="10351"/>
                  <a:pt x="2394" y="10356"/>
                  <a:pt x="2327" y="10371"/>
                </a:cubicBezTo>
                <a:cubicBezTo>
                  <a:pt x="2321" y="10372"/>
                  <a:pt x="2316" y="10377"/>
                  <a:pt x="2310" y="10380"/>
                </a:cubicBezTo>
                <a:cubicBezTo>
                  <a:pt x="2381" y="10513"/>
                  <a:pt x="2467" y="10651"/>
                  <a:pt x="2515" y="10700"/>
                </a:cubicBezTo>
                <a:cubicBezTo>
                  <a:pt x="2551" y="10735"/>
                  <a:pt x="2597" y="10792"/>
                  <a:pt x="2618" y="10826"/>
                </a:cubicBezTo>
                <a:cubicBezTo>
                  <a:pt x="2640" y="10860"/>
                  <a:pt x="2704" y="10925"/>
                  <a:pt x="2762" y="10971"/>
                </a:cubicBezTo>
                <a:cubicBezTo>
                  <a:pt x="2768" y="10975"/>
                  <a:pt x="2772" y="10981"/>
                  <a:pt x="2778" y="10986"/>
                </a:cubicBezTo>
                <a:cubicBezTo>
                  <a:pt x="2778" y="10986"/>
                  <a:pt x="2779" y="10986"/>
                  <a:pt x="2779" y="10986"/>
                </a:cubicBezTo>
                <a:cubicBezTo>
                  <a:pt x="2779" y="10987"/>
                  <a:pt x="2780" y="10987"/>
                  <a:pt x="2781" y="10987"/>
                </a:cubicBezTo>
                <a:cubicBezTo>
                  <a:pt x="2785" y="10991"/>
                  <a:pt x="2788" y="10995"/>
                  <a:pt x="2793" y="10999"/>
                </a:cubicBezTo>
                <a:cubicBezTo>
                  <a:pt x="2793" y="10999"/>
                  <a:pt x="2794" y="11000"/>
                  <a:pt x="2794" y="11000"/>
                </a:cubicBezTo>
                <a:cubicBezTo>
                  <a:pt x="2843" y="11041"/>
                  <a:pt x="2897" y="11086"/>
                  <a:pt x="2919" y="11110"/>
                </a:cubicBezTo>
                <a:cubicBezTo>
                  <a:pt x="2967" y="11164"/>
                  <a:pt x="3290" y="11357"/>
                  <a:pt x="3461" y="11435"/>
                </a:cubicBezTo>
                <a:cubicBezTo>
                  <a:pt x="3533" y="11467"/>
                  <a:pt x="3581" y="11474"/>
                  <a:pt x="3801" y="11474"/>
                </a:cubicBezTo>
                <a:cubicBezTo>
                  <a:pt x="3943" y="11474"/>
                  <a:pt x="4067" y="11466"/>
                  <a:pt x="4077" y="11456"/>
                </a:cubicBezTo>
                <a:cubicBezTo>
                  <a:pt x="4088" y="11447"/>
                  <a:pt x="4136" y="11439"/>
                  <a:pt x="4183" y="11439"/>
                </a:cubicBezTo>
                <a:cubicBezTo>
                  <a:pt x="4230" y="11439"/>
                  <a:pt x="4285" y="11428"/>
                  <a:pt x="4306" y="11414"/>
                </a:cubicBezTo>
                <a:cubicBezTo>
                  <a:pt x="4327" y="11400"/>
                  <a:pt x="4369" y="11388"/>
                  <a:pt x="4399" y="11388"/>
                </a:cubicBezTo>
                <a:cubicBezTo>
                  <a:pt x="4430" y="11388"/>
                  <a:pt x="4463" y="11381"/>
                  <a:pt x="4473" y="11371"/>
                </a:cubicBezTo>
                <a:cubicBezTo>
                  <a:pt x="4483" y="11362"/>
                  <a:pt x="4513" y="11353"/>
                  <a:pt x="4539" y="11353"/>
                </a:cubicBezTo>
                <a:cubicBezTo>
                  <a:pt x="4565" y="11353"/>
                  <a:pt x="4638" y="11331"/>
                  <a:pt x="4701" y="11302"/>
                </a:cubicBezTo>
                <a:cubicBezTo>
                  <a:pt x="4765" y="11274"/>
                  <a:pt x="4831" y="11252"/>
                  <a:pt x="4847" y="11252"/>
                </a:cubicBezTo>
                <a:cubicBezTo>
                  <a:pt x="4899" y="11252"/>
                  <a:pt x="5068" y="11197"/>
                  <a:pt x="5068" y="11181"/>
                </a:cubicBezTo>
                <a:cubicBezTo>
                  <a:pt x="5068" y="11172"/>
                  <a:pt x="5094" y="11166"/>
                  <a:pt x="5127" y="11166"/>
                </a:cubicBezTo>
                <a:cubicBezTo>
                  <a:pt x="5161" y="11166"/>
                  <a:pt x="5189" y="11159"/>
                  <a:pt x="5189" y="11149"/>
                </a:cubicBezTo>
                <a:cubicBezTo>
                  <a:pt x="5189" y="11140"/>
                  <a:pt x="5204" y="11131"/>
                  <a:pt x="5224" y="11131"/>
                </a:cubicBezTo>
                <a:cubicBezTo>
                  <a:pt x="5244" y="11131"/>
                  <a:pt x="5287" y="11117"/>
                  <a:pt x="5321" y="11101"/>
                </a:cubicBezTo>
                <a:cubicBezTo>
                  <a:pt x="5379" y="11072"/>
                  <a:pt x="5381" y="11073"/>
                  <a:pt x="5363" y="11115"/>
                </a:cubicBezTo>
                <a:cubicBezTo>
                  <a:pt x="5289" y="11292"/>
                  <a:pt x="5216" y="11413"/>
                  <a:pt x="5104" y="11549"/>
                </a:cubicBezTo>
                <a:cubicBezTo>
                  <a:pt x="5105" y="11550"/>
                  <a:pt x="5107" y="11552"/>
                  <a:pt x="5107" y="11554"/>
                </a:cubicBezTo>
                <a:cubicBezTo>
                  <a:pt x="5127" y="11595"/>
                  <a:pt x="5109" y="11647"/>
                  <a:pt x="5068" y="11671"/>
                </a:cubicBezTo>
                <a:cubicBezTo>
                  <a:pt x="5047" y="11682"/>
                  <a:pt x="5034" y="11692"/>
                  <a:pt x="5029" y="11700"/>
                </a:cubicBezTo>
                <a:cubicBezTo>
                  <a:pt x="5027" y="11704"/>
                  <a:pt x="5027" y="11708"/>
                  <a:pt x="5029" y="11710"/>
                </a:cubicBezTo>
                <a:cubicBezTo>
                  <a:pt x="5032" y="11712"/>
                  <a:pt x="5036" y="11713"/>
                  <a:pt x="5043" y="11713"/>
                </a:cubicBezTo>
                <a:cubicBezTo>
                  <a:pt x="5050" y="11713"/>
                  <a:pt x="5055" y="11715"/>
                  <a:pt x="5057" y="11719"/>
                </a:cubicBezTo>
                <a:cubicBezTo>
                  <a:pt x="5059" y="11724"/>
                  <a:pt x="5056" y="11732"/>
                  <a:pt x="5052" y="11741"/>
                </a:cubicBezTo>
                <a:cubicBezTo>
                  <a:pt x="5047" y="11755"/>
                  <a:pt x="5038" y="11772"/>
                  <a:pt x="5019" y="11792"/>
                </a:cubicBezTo>
                <a:cubicBezTo>
                  <a:pt x="4998" y="11814"/>
                  <a:pt x="4971" y="11831"/>
                  <a:pt x="4947" y="11842"/>
                </a:cubicBezTo>
                <a:cubicBezTo>
                  <a:pt x="4935" y="11847"/>
                  <a:pt x="4924" y="11852"/>
                  <a:pt x="4913" y="11853"/>
                </a:cubicBezTo>
                <a:cubicBezTo>
                  <a:pt x="4902" y="11855"/>
                  <a:pt x="4892" y="11854"/>
                  <a:pt x="4884" y="11851"/>
                </a:cubicBezTo>
                <a:cubicBezTo>
                  <a:pt x="4871" y="11847"/>
                  <a:pt x="4849" y="11846"/>
                  <a:pt x="4827" y="11845"/>
                </a:cubicBezTo>
                <a:cubicBezTo>
                  <a:pt x="4747" y="11926"/>
                  <a:pt x="4665" y="12007"/>
                  <a:pt x="4618" y="12054"/>
                </a:cubicBezTo>
                <a:cubicBezTo>
                  <a:pt x="4618" y="12087"/>
                  <a:pt x="4614" y="12118"/>
                  <a:pt x="4602" y="12154"/>
                </a:cubicBezTo>
                <a:cubicBezTo>
                  <a:pt x="4591" y="12185"/>
                  <a:pt x="4578" y="12213"/>
                  <a:pt x="4562" y="12240"/>
                </a:cubicBezTo>
                <a:cubicBezTo>
                  <a:pt x="4555" y="12251"/>
                  <a:pt x="4547" y="12258"/>
                  <a:pt x="4540" y="12267"/>
                </a:cubicBezTo>
                <a:cubicBezTo>
                  <a:pt x="4528" y="12282"/>
                  <a:pt x="4517" y="12297"/>
                  <a:pt x="4505" y="12306"/>
                </a:cubicBezTo>
                <a:cubicBezTo>
                  <a:pt x="4502" y="12308"/>
                  <a:pt x="4499" y="12310"/>
                  <a:pt x="4496" y="12312"/>
                </a:cubicBezTo>
                <a:cubicBezTo>
                  <a:pt x="4492" y="12314"/>
                  <a:pt x="4488" y="12317"/>
                  <a:pt x="4484" y="12318"/>
                </a:cubicBezTo>
                <a:cubicBezTo>
                  <a:pt x="4482" y="12319"/>
                  <a:pt x="4481" y="12321"/>
                  <a:pt x="4479" y="12321"/>
                </a:cubicBezTo>
                <a:cubicBezTo>
                  <a:pt x="4468" y="12324"/>
                  <a:pt x="4458" y="12322"/>
                  <a:pt x="4448" y="12317"/>
                </a:cubicBezTo>
                <a:cubicBezTo>
                  <a:pt x="4444" y="12315"/>
                  <a:pt x="4438" y="12316"/>
                  <a:pt x="4433" y="12315"/>
                </a:cubicBezTo>
                <a:cubicBezTo>
                  <a:pt x="4425" y="12338"/>
                  <a:pt x="4423" y="12361"/>
                  <a:pt x="4418" y="12385"/>
                </a:cubicBezTo>
                <a:cubicBezTo>
                  <a:pt x="4418" y="12385"/>
                  <a:pt x="4419" y="12386"/>
                  <a:pt x="4419" y="12386"/>
                </a:cubicBezTo>
                <a:cubicBezTo>
                  <a:pt x="4429" y="12393"/>
                  <a:pt x="4436" y="12406"/>
                  <a:pt x="4444" y="12419"/>
                </a:cubicBezTo>
                <a:cubicBezTo>
                  <a:pt x="4455" y="12439"/>
                  <a:pt x="4464" y="12464"/>
                  <a:pt x="4464" y="12494"/>
                </a:cubicBezTo>
                <a:cubicBezTo>
                  <a:pt x="4464" y="12523"/>
                  <a:pt x="4456" y="12548"/>
                  <a:pt x="4445" y="12568"/>
                </a:cubicBezTo>
                <a:cubicBezTo>
                  <a:pt x="4436" y="12587"/>
                  <a:pt x="4423" y="12602"/>
                  <a:pt x="4408" y="12607"/>
                </a:cubicBezTo>
                <a:cubicBezTo>
                  <a:pt x="4414" y="12664"/>
                  <a:pt x="4418" y="12709"/>
                  <a:pt x="4430" y="12743"/>
                </a:cubicBezTo>
                <a:cubicBezTo>
                  <a:pt x="4431" y="12744"/>
                  <a:pt x="4431" y="12744"/>
                  <a:pt x="4431" y="12744"/>
                </a:cubicBezTo>
                <a:cubicBezTo>
                  <a:pt x="4475" y="12768"/>
                  <a:pt x="4498" y="12787"/>
                  <a:pt x="4511" y="12802"/>
                </a:cubicBezTo>
                <a:cubicBezTo>
                  <a:pt x="4511" y="12802"/>
                  <a:pt x="4511" y="12802"/>
                  <a:pt x="4511" y="12803"/>
                </a:cubicBezTo>
                <a:cubicBezTo>
                  <a:pt x="4516" y="12808"/>
                  <a:pt x="4522" y="12813"/>
                  <a:pt x="4522" y="12817"/>
                </a:cubicBezTo>
                <a:cubicBezTo>
                  <a:pt x="4522" y="12820"/>
                  <a:pt x="4524" y="12824"/>
                  <a:pt x="4522" y="12827"/>
                </a:cubicBezTo>
                <a:cubicBezTo>
                  <a:pt x="4518" y="12831"/>
                  <a:pt x="4509" y="12834"/>
                  <a:pt x="4497" y="12837"/>
                </a:cubicBezTo>
                <a:cubicBezTo>
                  <a:pt x="4497" y="12837"/>
                  <a:pt x="4496" y="12837"/>
                  <a:pt x="4496" y="12837"/>
                </a:cubicBezTo>
                <a:cubicBezTo>
                  <a:pt x="4492" y="12838"/>
                  <a:pt x="4491" y="12840"/>
                  <a:pt x="4485" y="12841"/>
                </a:cubicBezTo>
                <a:cubicBezTo>
                  <a:pt x="4492" y="12850"/>
                  <a:pt x="4496" y="12857"/>
                  <a:pt x="4504" y="12866"/>
                </a:cubicBezTo>
                <a:cubicBezTo>
                  <a:pt x="4630" y="13018"/>
                  <a:pt x="4652" y="13028"/>
                  <a:pt x="4855" y="13028"/>
                </a:cubicBezTo>
                <a:cubicBezTo>
                  <a:pt x="5001" y="13028"/>
                  <a:pt x="5037" y="13023"/>
                  <a:pt x="5075" y="12990"/>
                </a:cubicBezTo>
                <a:cubicBezTo>
                  <a:pt x="5101" y="12969"/>
                  <a:pt x="5149" y="12936"/>
                  <a:pt x="5183" y="12916"/>
                </a:cubicBezTo>
                <a:cubicBezTo>
                  <a:pt x="5216" y="12896"/>
                  <a:pt x="5275" y="12846"/>
                  <a:pt x="5313" y="12805"/>
                </a:cubicBezTo>
                <a:cubicBezTo>
                  <a:pt x="5356" y="12758"/>
                  <a:pt x="5388" y="12739"/>
                  <a:pt x="5394" y="12756"/>
                </a:cubicBezTo>
                <a:cubicBezTo>
                  <a:pt x="5412" y="12803"/>
                  <a:pt x="5315" y="13071"/>
                  <a:pt x="5218" y="13242"/>
                </a:cubicBezTo>
                <a:cubicBezTo>
                  <a:pt x="5186" y="13299"/>
                  <a:pt x="5125" y="13412"/>
                  <a:pt x="5083" y="13495"/>
                </a:cubicBezTo>
                <a:cubicBezTo>
                  <a:pt x="5052" y="13555"/>
                  <a:pt x="4968" y="13686"/>
                  <a:pt x="4885" y="13810"/>
                </a:cubicBezTo>
                <a:cubicBezTo>
                  <a:pt x="4885" y="13811"/>
                  <a:pt x="4885" y="13811"/>
                  <a:pt x="4885" y="13811"/>
                </a:cubicBezTo>
                <a:cubicBezTo>
                  <a:pt x="4873" y="13917"/>
                  <a:pt x="4848" y="14000"/>
                  <a:pt x="4812" y="14051"/>
                </a:cubicBezTo>
                <a:cubicBezTo>
                  <a:pt x="4799" y="14068"/>
                  <a:pt x="4786" y="14080"/>
                  <a:pt x="4772" y="14090"/>
                </a:cubicBezTo>
                <a:cubicBezTo>
                  <a:pt x="4768" y="14093"/>
                  <a:pt x="4765" y="14097"/>
                  <a:pt x="4761" y="14099"/>
                </a:cubicBezTo>
                <a:cubicBezTo>
                  <a:pt x="4755" y="14102"/>
                  <a:pt x="4750" y="14106"/>
                  <a:pt x="4744" y="14108"/>
                </a:cubicBezTo>
                <a:cubicBezTo>
                  <a:pt x="4731" y="14113"/>
                  <a:pt x="4716" y="14116"/>
                  <a:pt x="4701" y="14116"/>
                </a:cubicBezTo>
                <a:cubicBezTo>
                  <a:pt x="4693" y="14116"/>
                  <a:pt x="4684" y="14118"/>
                  <a:pt x="4677" y="14122"/>
                </a:cubicBezTo>
                <a:cubicBezTo>
                  <a:pt x="4669" y="14126"/>
                  <a:pt x="4663" y="14133"/>
                  <a:pt x="4657" y="14140"/>
                </a:cubicBezTo>
                <a:cubicBezTo>
                  <a:pt x="4645" y="14155"/>
                  <a:pt x="4637" y="14174"/>
                  <a:pt x="4637" y="14196"/>
                </a:cubicBezTo>
                <a:cubicBezTo>
                  <a:pt x="4637" y="14261"/>
                  <a:pt x="4555" y="14385"/>
                  <a:pt x="4465" y="14485"/>
                </a:cubicBezTo>
                <a:cubicBezTo>
                  <a:pt x="4420" y="14536"/>
                  <a:pt x="4372" y="14581"/>
                  <a:pt x="4332" y="14609"/>
                </a:cubicBezTo>
                <a:cubicBezTo>
                  <a:pt x="4292" y="14637"/>
                  <a:pt x="4259" y="14648"/>
                  <a:pt x="4243" y="14634"/>
                </a:cubicBezTo>
                <a:cubicBezTo>
                  <a:pt x="4232" y="14624"/>
                  <a:pt x="4228" y="14626"/>
                  <a:pt x="4220" y="14621"/>
                </a:cubicBezTo>
                <a:cubicBezTo>
                  <a:pt x="4200" y="14640"/>
                  <a:pt x="4188" y="14653"/>
                  <a:pt x="4171" y="14669"/>
                </a:cubicBezTo>
                <a:cubicBezTo>
                  <a:pt x="4171" y="14670"/>
                  <a:pt x="4171" y="14670"/>
                  <a:pt x="4171" y="14670"/>
                </a:cubicBezTo>
                <a:cubicBezTo>
                  <a:pt x="4166" y="14697"/>
                  <a:pt x="4159" y="14726"/>
                  <a:pt x="4156" y="14742"/>
                </a:cubicBezTo>
                <a:cubicBezTo>
                  <a:pt x="4146" y="14788"/>
                  <a:pt x="4096" y="14860"/>
                  <a:pt x="4042" y="14919"/>
                </a:cubicBezTo>
                <a:cubicBezTo>
                  <a:pt x="3988" y="14978"/>
                  <a:pt x="3932" y="15024"/>
                  <a:pt x="3907" y="15015"/>
                </a:cubicBezTo>
                <a:cubicBezTo>
                  <a:pt x="3878" y="15005"/>
                  <a:pt x="3858" y="15027"/>
                  <a:pt x="3863" y="15064"/>
                </a:cubicBezTo>
                <a:cubicBezTo>
                  <a:pt x="3864" y="15075"/>
                  <a:pt x="3863" y="15084"/>
                  <a:pt x="3858" y="15092"/>
                </a:cubicBezTo>
                <a:cubicBezTo>
                  <a:pt x="3852" y="15103"/>
                  <a:pt x="3840" y="15110"/>
                  <a:pt x="3824" y="15116"/>
                </a:cubicBezTo>
                <a:cubicBezTo>
                  <a:pt x="3821" y="15117"/>
                  <a:pt x="3819" y="15119"/>
                  <a:pt x="3815" y="15120"/>
                </a:cubicBezTo>
                <a:cubicBezTo>
                  <a:pt x="3798" y="15125"/>
                  <a:pt x="3779" y="15128"/>
                  <a:pt x="3754" y="15127"/>
                </a:cubicBezTo>
                <a:cubicBezTo>
                  <a:pt x="3752" y="15127"/>
                  <a:pt x="3751" y="15128"/>
                  <a:pt x="3749" y="15128"/>
                </a:cubicBezTo>
                <a:cubicBezTo>
                  <a:pt x="3740" y="15138"/>
                  <a:pt x="3733" y="15147"/>
                  <a:pt x="3725" y="15156"/>
                </a:cubicBezTo>
                <a:cubicBezTo>
                  <a:pt x="3686" y="15198"/>
                  <a:pt x="3672" y="15214"/>
                  <a:pt x="3642" y="15248"/>
                </a:cubicBezTo>
                <a:cubicBezTo>
                  <a:pt x="3642" y="15248"/>
                  <a:pt x="3642" y="15249"/>
                  <a:pt x="3642" y="15250"/>
                </a:cubicBezTo>
                <a:cubicBezTo>
                  <a:pt x="3642" y="15251"/>
                  <a:pt x="3642" y="15251"/>
                  <a:pt x="3642" y="15252"/>
                </a:cubicBezTo>
                <a:cubicBezTo>
                  <a:pt x="3643" y="15285"/>
                  <a:pt x="3632" y="15323"/>
                  <a:pt x="3614" y="15362"/>
                </a:cubicBezTo>
                <a:cubicBezTo>
                  <a:pt x="3614" y="15363"/>
                  <a:pt x="3615" y="15363"/>
                  <a:pt x="3614" y="15363"/>
                </a:cubicBezTo>
                <a:cubicBezTo>
                  <a:pt x="3595" y="15405"/>
                  <a:pt x="3568" y="15449"/>
                  <a:pt x="3533" y="15491"/>
                </a:cubicBezTo>
                <a:cubicBezTo>
                  <a:pt x="3533" y="15491"/>
                  <a:pt x="3532" y="15492"/>
                  <a:pt x="3532" y="15492"/>
                </a:cubicBezTo>
                <a:cubicBezTo>
                  <a:pt x="3498" y="15533"/>
                  <a:pt x="3458" y="15571"/>
                  <a:pt x="3415" y="15605"/>
                </a:cubicBezTo>
                <a:cubicBezTo>
                  <a:pt x="3415" y="15605"/>
                  <a:pt x="3414" y="15606"/>
                  <a:pt x="3414" y="15607"/>
                </a:cubicBezTo>
                <a:cubicBezTo>
                  <a:pt x="3413" y="15607"/>
                  <a:pt x="3413" y="15607"/>
                  <a:pt x="3412" y="15608"/>
                </a:cubicBezTo>
                <a:cubicBezTo>
                  <a:pt x="3391" y="15624"/>
                  <a:pt x="3370" y="15639"/>
                  <a:pt x="3348" y="15652"/>
                </a:cubicBezTo>
                <a:cubicBezTo>
                  <a:pt x="3325" y="15666"/>
                  <a:pt x="3303" y="15677"/>
                  <a:pt x="3280" y="15687"/>
                </a:cubicBezTo>
                <a:cubicBezTo>
                  <a:pt x="3280" y="15687"/>
                  <a:pt x="3279" y="15687"/>
                  <a:pt x="3279" y="15688"/>
                </a:cubicBezTo>
                <a:cubicBezTo>
                  <a:pt x="3229" y="15757"/>
                  <a:pt x="3189" y="15823"/>
                  <a:pt x="3150" y="15886"/>
                </a:cubicBezTo>
                <a:cubicBezTo>
                  <a:pt x="3150" y="15887"/>
                  <a:pt x="3150" y="15887"/>
                  <a:pt x="3150" y="15887"/>
                </a:cubicBezTo>
                <a:cubicBezTo>
                  <a:pt x="3150" y="15926"/>
                  <a:pt x="3139" y="15985"/>
                  <a:pt x="3118" y="16059"/>
                </a:cubicBezTo>
                <a:cubicBezTo>
                  <a:pt x="3098" y="16133"/>
                  <a:pt x="3071" y="16216"/>
                  <a:pt x="3038" y="16295"/>
                </a:cubicBezTo>
                <a:cubicBezTo>
                  <a:pt x="3018" y="16343"/>
                  <a:pt x="3003" y="16388"/>
                  <a:pt x="2991" y="16431"/>
                </a:cubicBezTo>
                <a:cubicBezTo>
                  <a:pt x="2991" y="16431"/>
                  <a:pt x="2991" y="16431"/>
                  <a:pt x="2991" y="16431"/>
                </a:cubicBezTo>
                <a:cubicBezTo>
                  <a:pt x="2974" y="16491"/>
                  <a:pt x="2967" y="16548"/>
                  <a:pt x="2965" y="16603"/>
                </a:cubicBezTo>
                <a:cubicBezTo>
                  <a:pt x="2964" y="16613"/>
                  <a:pt x="2964" y="16624"/>
                  <a:pt x="2965" y="16634"/>
                </a:cubicBezTo>
                <a:cubicBezTo>
                  <a:pt x="2965" y="16688"/>
                  <a:pt x="2972" y="16739"/>
                  <a:pt x="2988" y="16790"/>
                </a:cubicBezTo>
                <a:cubicBezTo>
                  <a:pt x="3011" y="16864"/>
                  <a:pt x="3050" y="16937"/>
                  <a:pt x="3107" y="17009"/>
                </a:cubicBezTo>
                <a:cubicBezTo>
                  <a:pt x="3136" y="17045"/>
                  <a:pt x="3168" y="17080"/>
                  <a:pt x="3205" y="17117"/>
                </a:cubicBezTo>
                <a:cubicBezTo>
                  <a:pt x="3205" y="17117"/>
                  <a:pt x="3205" y="17118"/>
                  <a:pt x="3205" y="17118"/>
                </a:cubicBezTo>
                <a:cubicBezTo>
                  <a:pt x="3242" y="17155"/>
                  <a:pt x="3285" y="17191"/>
                  <a:pt x="3331" y="17229"/>
                </a:cubicBezTo>
                <a:cubicBezTo>
                  <a:pt x="3483" y="17353"/>
                  <a:pt x="3550" y="17439"/>
                  <a:pt x="3501" y="17449"/>
                </a:cubicBezTo>
                <a:cubicBezTo>
                  <a:pt x="3488" y="17451"/>
                  <a:pt x="3476" y="17461"/>
                  <a:pt x="3466" y="17477"/>
                </a:cubicBezTo>
                <a:cubicBezTo>
                  <a:pt x="3466" y="17477"/>
                  <a:pt x="3464" y="17478"/>
                  <a:pt x="3464" y="17479"/>
                </a:cubicBezTo>
                <a:cubicBezTo>
                  <a:pt x="3557" y="17559"/>
                  <a:pt x="3623" y="17623"/>
                  <a:pt x="3687" y="17710"/>
                </a:cubicBezTo>
                <a:cubicBezTo>
                  <a:pt x="3729" y="17766"/>
                  <a:pt x="3751" y="17804"/>
                  <a:pt x="3785" y="17851"/>
                </a:cubicBezTo>
                <a:cubicBezTo>
                  <a:pt x="3791" y="17849"/>
                  <a:pt x="3795" y="17848"/>
                  <a:pt x="3800" y="17846"/>
                </a:cubicBezTo>
                <a:cubicBezTo>
                  <a:pt x="3815" y="17841"/>
                  <a:pt x="3832" y="17837"/>
                  <a:pt x="3843" y="17834"/>
                </a:cubicBezTo>
                <a:cubicBezTo>
                  <a:pt x="3847" y="17833"/>
                  <a:pt x="3851" y="17833"/>
                  <a:pt x="3855" y="17832"/>
                </a:cubicBezTo>
                <a:cubicBezTo>
                  <a:pt x="3865" y="17831"/>
                  <a:pt x="3876" y="17827"/>
                  <a:pt x="3883" y="17828"/>
                </a:cubicBezTo>
                <a:cubicBezTo>
                  <a:pt x="3887" y="17828"/>
                  <a:pt x="3888" y="17832"/>
                  <a:pt x="3890" y="17833"/>
                </a:cubicBezTo>
                <a:cubicBezTo>
                  <a:pt x="3895" y="17835"/>
                  <a:pt x="3900" y="17836"/>
                  <a:pt x="3903" y="17840"/>
                </a:cubicBezTo>
                <a:cubicBezTo>
                  <a:pt x="3906" y="17847"/>
                  <a:pt x="3907" y="17854"/>
                  <a:pt x="3907" y="17866"/>
                </a:cubicBezTo>
                <a:cubicBezTo>
                  <a:pt x="3907" y="17898"/>
                  <a:pt x="3875" y="17926"/>
                  <a:pt x="3837" y="17926"/>
                </a:cubicBezTo>
                <a:cubicBezTo>
                  <a:pt x="3872" y="17978"/>
                  <a:pt x="3905" y="18028"/>
                  <a:pt x="3930" y="18069"/>
                </a:cubicBezTo>
                <a:cubicBezTo>
                  <a:pt x="3931" y="18069"/>
                  <a:pt x="3930" y="18070"/>
                  <a:pt x="3930" y="18070"/>
                </a:cubicBezTo>
                <a:cubicBezTo>
                  <a:pt x="3931" y="18070"/>
                  <a:pt x="3931" y="18072"/>
                  <a:pt x="3932" y="18072"/>
                </a:cubicBezTo>
                <a:cubicBezTo>
                  <a:pt x="3949" y="18077"/>
                  <a:pt x="3967" y="18084"/>
                  <a:pt x="3984" y="18093"/>
                </a:cubicBezTo>
                <a:cubicBezTo>
                  <a:pt x="4000" y="18103"/>
                  <a:pt x="4015" y="18114"/>
                  <a:pt x="4030" y="18127"/>
                </a:cubicBezTo>
                <a:cubicBezTo>
                  <a:pt x="4030" y="18127"/>
                  <a:pt x="4031" y="18127"/>
                  <a:pt x="4031" y="18128"/>
                </a:cubicBezTo>
                <a:cubicBezTo>
                  <a:pt x="4038" y="18133"/>
                  <a:pt x="4042" y="18138"/>
                  <a:pt x="4048" y="18144"/>
                </a:cubicBezTo>
                <a:cubicBezTo>
                  <a:pt x="4058" y="18154"/>
                  <a:pt x="4068" y="18163"/>
                  <a:pt x="4076" y="18174"/>
                </a:cubicBezTo>
                <a:cubicBezTo>
                  <a:pt x="4089" y="18191"/>
                  <a:pt x="4100" y="18212"/>
                  <a:pt x="4110" y="18232"/>
                </a:cubicBezTo>
                <a:cubicBezTo>
                  <a:pt x="4264" y="18562"/>
                  <a:pt x="4276" y="18601"/>
                  <a:pt x="4203" y="18576"/>
                </a:cubicBezTo>
                <a:cubicBezTo>
                  <a:pt x="4185" y="18570"/>
                  <a:pt x="4168" y="18568"/>
                  <a:pt x="4154" y="18568"/>
                </a:cubicBezTo>
                <a:cubicBezTo>
                  <a:pt x="4140" y="18567"/>
                  <a:pt x="4128" y="18569"/>
                  <a:pt x="4119" y="18575"/>
                </a:cubicBezTo>
                <a:cubicBezTo>
                  <a:pt x="4107" y="18583"/>
                  <a:pt x="4101" y="18599"/>
                  <a:pt x="4097" y="18618"/>
                </a:cubicBezTo>
                <a:cubicBezTo>
                  <a:pt x="4096" y="18623"/>
                  <a:pt x="4096" y="18630"/>
                  <a:pt x="4096" y="18636"/>
                </a:cubicBezTo>
                <a:cubicBezTo>
                  <a:pt x="4095" y="18646"/>
                  <a:pt x="4096" y="18661"/>
                  <a:pt x="4097" y="18673"/>
                </a:cubicBezTo>
                <a:cubicBezTo>
                  <a:pt x="4100" y="18702"/>
                  <a:pt x="4108" y="18734"/>
                  <a:pt x="4120" y="18774"/>
                </a:cubicBezTo>
                <a:cubicBezTo>
                  <a:pt x="4125" y="18789"/>
                  <a:pt x="4128" y="18804"/>
                  <a:pt x="4134" y="18820"/>
                </a:cubicBezTo>
                <a:cubicBezTo>
                  <a:pt x="4154" y="18877"/>
                  <a:pt x="4180" y="18940"/>
                  <a:pt x="4215" y="19017"/>
                </a:cubicBezTo>
                <a:cubicBezTo>
                  <a:pt x="4305" y="19210"/>
                  <a:pt x="4367" y="19375"/>
                  <a:pt x="4353" y="19383"/>
                </a:cubicBezTo>
                <a:cubicBezTo>
                  <a:pt x="4340" y="19390"/>
                  <a:pt x="4437" y="19418"/>
                  <a:pt x="4569" y="19445"/>
                </a:cubicBezTo>
                <a:cubicBezTo>
                  <a:pt x="4702" y="19472"/>
                  <a:pt x="4812" y="19512"/>
                  <a:pt x="4812" y="19533"/>
                </a:cubicBezTo>
                <a:cubicBezTo>
                  <a:pt x="4812" y="19555"/>
                  <a:pt x="4777" y="19559"/>
                  <a:pt x="4737" y="19545"/>
                </a:cubicBezTo>
                <a:cubicBezTo>
                  <a:pt x="4695" y="19531"/>
                  <a:pt x="4672" y="19545"/>
                  <a:pt x="4684" y="19575"/>
                </a:cubicBezTo>
                <a:cubicBezTo>
                  <a:pt x="4696" y="19604"/>
                  <a:pt x="4675" y="19632"/>
                  <a:pt x="4637" y="19639"/>
                </a:cubicBezTo>
                <a:cubicBezTo>
                  <a:pt x="4607" y="19644"/>
                  <a:pt x="4578" y="19652"/>
                  <a:pt x="4551" y="19662"/>
                </a:cubicBezTo>
                <a:cubicBezTo>
                  <a:pt x="4550" y="19662"/>
                  <a:pt x="4551" y="19663"/>
                  <a:pt x="4550" y="19663"/>
                </a:cubicBezTo>
                <a:cubicBezTo>
                  <a:pt x="4523" y="19673"/>
                  <a:pt x="4498" y="19683"/>
                  <a:pt x="4477" y="19695"/>
                </a:cubicBezTo>
                <a:cubicBezTo>
                  <a:pt x="4476" y="19696"/>
                  <a:pt x="4474" y="19697"/>
                  <a:pt x="4473" y="19698"/>
                </a:cubicBezTo>
                <a:cubicBezTo>
                  <a:pt x="4432" y="19721"/>
                  <a:pt x="4409" y="19746"/>
                  <a:pt x="4425" y="19760"/>
                </a:cubicBezTo>
                <a:cubicBezTo>
                  <a:pt x="4431" y="19766"/>
                  <a:pt x="4429" y="19772"/>
                  <a:pt x="4418" y="19781"/>
                </a:cubicBezTo>
                <a:cubicBezTo>
                  <a:pt x="4404" y="19792"/>
                  <a:pt x="4374" y="19806"/>
                  <a:pt x="4341" y="19820"/>
                </a:cubicBezTo>
                <a:cubicBezTo>
                  <a:pt x="4295" y="19839"/>
                  <a:pt x="4239" y="19859"/>
                  <a:pt x="4174" y="19878"/>
                </a:cubicBezTo>
                <a:cubicBezTo>
                  <a:pt x="4108" y="19897"/>
                  <a:pt x="4041" y="19913"/>
                  <a:pt x="3979" y="19926"/>
                </a:cubicBezTo>
                <a:cubicBezTo>
                  <a:pt x="3936" y="19935"/>
                  <a:pt x="3895" y="19942"/>
                  <a:pt x="3863" y="19945"/>
                </a:cubicBezTo>
                <a:cubicBezTo>
                  <a:pt x="3837" y="19947"/>
                  <a:pt x="3814" y="19947"/>
                  <a:pt x="3800" y="19944"/>
                </a:cubicBezTo>
                <a:cubicBezTo>
                  <a:pt x="3773" y="19938"/>
                  <a:pt x="3749" y="19937"/>
                  <a:pt x="3734" y="19941"/>
                </a:cubicBezTo>
                <a:cubicBezTo>
                  <a:pt x="3726" y="19943"/>
                  <a:pt x="3722" y="19947"/>
                  <a:pt x="3719" y="19952"/>
                </a:cubicBezTo>
                <a:cubicBezTo>
                  <a:pt x="3716" y="19956"/>
                  <a:pt x="3715" y="19962"/>
                  <a:pt x="3717" y="19968"/>
                </a:cubicBezTo>
                <a:cubicBezTo>
                  <a:pt x="3726" y="19993"/>
                  <a:pt x="3659" y="20016"/>
                  <a:pt x="3567" y="20020"/>
                </a:cubicBezTo>
                <a:cubicBezTo>
                  <a:pt x="3540" y="20021"/>
                  <a:pt x="3510" y="20026"/>
                  <a:pt x="3480" y="20033"/>
                </a:cubicBezTo>
                <a:cubicBezTo>
                  <a:pt x="3479" y="20033"/>
                  <a:pt x="3478" y="20033"/>
                  <a:pt x="3478" y="20033"/>
                </a:cubicBezTo>
                <a:cubicBezTo>
                  <a:pt x="3477" y="20034"/>
                  <a:pt x="3475" y="20033"/>
                  <a:pt x="3473" y="20033"/>
                </a:cubicBezTo>
                <a:cubicBezTo>
                  <a:pt x="3472" y="20033"/>
                  <a:pt x="3473" y="20034"/>
                  <a:pt x="3472" y="20034"/>
                </a:cubicBezTo>
                <a:cubicBezTo>
                  <a:pt x="3444" y="20041"/>
                  <a:pt x="3413" y="20051"/>
                  <a:pt x="3386" y="20062"/>
                </a:cubicBezTo>
                <a:cubicBezTo>
                  <a:pt x="3386" y="20062"/>
                  <a:pt x="3385" y="20062"/>
                  <a:pt x="3385" y="20063"/>
                </a:cubicBezTo>
                <a:cubicBezTo>
                  <a:pt x="3328" y="20099"/>
                  <a:pt x="3271" y="20139"/>
                  <a:pt x="3224" y="20183"/>
                </a:cubicBezTo>
                <a:cubicBezTo>
                  <a:pt x="3216" y="20190"/>
                  <a:pt x="3211" y="20194"/>
                  <a:pt x="3205" y="20200"/>
                </a:cubicBezTo>
                <a:cubicBezTo>
                  <a:pt x="3191" y="20228"/>
                  <a:pt x="3187" y="20269"/>
                  <a:pt x="3188" y="20323"/>
                </a:cubicBezTo>
                <a:cubicBezTo>
                  <a:pt x="3188" y="20324"/>
                  <a:pt x="3188" y="20323"/>
                  <a:pt x="3188" y="20324"/>
                </a:cubicBezTo>
                <a:cubicBezTo>
                  <a:pt x="3189" y="20338"/>
                  <a:pt x="3190" y="20351"/>
                  <a:pt x="3191" y="20367"/>
                </a:cubicBezTo>
                <a:cubicBezTo>
                  <a:pt x="3197" y="20440"/>
                  <a:pt x="3211" y="20535"/>
                  <a:pt x="3234" y="20681"/>
                </a:cubicBezTo>
                <a:cubicBezTo>
                  <a:pt x="3236" y="20689"/>
                  <a:pt x="3240" y="20698"/>
                  <a:pt x="3245" y="20706"/>
                </a:cubicBezTo>
                <a:cubicBezTo>
                  <a:pt x="3245" y="20707"/>
                  <a:pt x="3246" y="20706"/>
                  <a:pt x="3247" y="20706"/>
                </a:cubicBezTo>
                <a:cubicBezTo>
                  <a:pt x="3261" y="20719"/>
                  <a:pt x="3274" y="20730"/>
                  <a:pt x="3291" y="20743"/>
                </a:cubicBezTo>
                <a:cubicBezTo>
                  <a:pt x="3291" y="20743"/>
                  <a:pt x="3291" y="20744"/>
                  <a:pt x="3291" y="20744"/>
                </a:cubicBezTo>
                <a:cubicBezTo>
                  <a:pt x="3291" y="20744"/>
                  <a:pt x="3292" y="20745"/>
                  <a:pt x="3293" y="20745"/>
                </a:cubicBezTo>
                <a:cubicBezTo>
                  <a:pt x="3293" y="20745"/>
                  <a:pt x="3293" y="20745"/>
                  <a:pt x="3294" y="20745"/>
                </a:cubicBezTo>
                <a:cubicBezTo>
                  <a:pt x="3311" y="20753"/>
                  <a:pt x="3331" y="20760"/>
                  <a:pt x="3351" y="20760"/>
                </a:cubicBezTo>
                <a:cubicBezTo>
                  <a:pt x="3408" y="20760"/>
                  <a:pt x="3479" y="20779"/>
                  <a:pt x="3509" y="20805"/>
                </a:cubicBezTo>
                <a:cubicBezTo>
                  <a:pt x="3516" y="20812"/>
                  <a:pt x="3526" y="20818"/>
                  <a:pt x="3538" y="20823"/>
                </a:cubicBezTo>
                <a:cubicBezTo>
                  <a:pt x="3550" y="20827"/>
                  <a:pt x="3563" y="20831"/>
                  <a:pt x="3578" y="20833"/>
                </a:cubicBezTo>
                <a:cubicBezTo>
                  <a:pt x="3606" y="20837"/>
                  <a:pt x="3637" y="20836"/>
                  <a:pt x="3665" y="20830"/>
                </a:cubicBezTo>
                <a:cubicBezTo>
                  <a:pt x="3746" y="20813"/>
                  <a:pt x="3759" y="20833"/>
                  <a:pt x="3725" y="20930"/>
                </a:cubicBezTo>
                <a:lnTo>
                  <a:pt x="3722" y="20935"/>
                </a:lnTo>
                <a:cubicBezTo>
                  <a:pt x="3734" y="20938"/>
                  <a:pt x="3748" y="20940"/>
                  <a:pt x="3759" y="20940"/>
                </a:cubicBezTo>
                <a:cubicBezTo>
                  <a:pt x="3790" y="20940"/>
                  <a:pt x="3825" y="20948"/>
                  <a:pt x="3835" y="20958"/>
                </a:cubicBezTo>
                <a:cubicBezTo>
                  <a:pt x="3846" y="20967"/>
                  <a:pt x="3885" y="20975"/>
                  <a:pt x="3924" y="20975"/>
                </a:cubicBezTo>
                <a:cubicBezTo>
                  <a:pt x="3963" y="20975"/>
                  <a:pt x="4012" y="20986"/>
                  <a:pt x="4033" y="21000"/>
                </a:cubicBezTo>
                <a:cubicBezTo>
                  <a:pt x="4056" y="21015"/>
                  <a:pt x="4123" y="21026"/>
                  <a:pt x="4198" y="21026"/>
                </a:cubicBezTo>
                <a:cubicBezTo>
                  <a:pt x="4268" y="21026"/>
                  <a:pt x="4342" y="21034"/>
                  <a:pt x="4362" y="21046"/>
                </a:cubicBezTo>
                <a:cubicBezTo>
                  <a:pt x="4366" y="21048"/>
                  <a:pt x="4378" y="21051"/>
                  <a:pt x="4385" y="21052"/>
                </a:cubicBezTo>
                <a:lnTo>
                  <a:pt x="4554" y="21052"/>
                </a:lnTo>
                <a:cubicBezTo>
                  <a:pt x="4794" y="21052"/>
                  <a:pt x="5034" y="21048"/>
                  <a:pt x="5227" y="21040"/>
                </a:cubicBezTo>
                <a:cubicBezTo>
                  <a:pt x="5420" y="21033"/>
                  <a:pt x="5568" y="21021"/>
                  <a:pt x="5621" y="21010"/>
                </a:cubicBezTo>
                <a:cubicBezTo>
                  <a:pt x="5683" y="20997"/>
                  <a:pt x="5728" y="20991"/>
                  <a:pt x="5762" y="20991"/>
                </a:cubicBezTo>
                <a:cubicBezTo>
                  <a:pt x="5786" y="20989"/>
                  <a:pt x="5807" y="20990"/>
                  <a:pt x="5820" y="20996"/>
                </a:cubicBezTo>
                <a:cubicBezTo>
                  <a:pt x="5847" y="20984"/>
                  <a:pt x="5881" y="20971"/>
                  <a:pt x="5937" y="20957"/>
                </a:cubicBezTo>
                <a:cubicBezTo>
                  <a:pt x="6011" y="20938"/>
                  <a:pt x="6072" y="20914"/>
                  <a:pt x="6072" y="20905"/>
                </a:cubicBezTo>
                <a:cubicBezTo>
                  <a:pt x="6072" y="20896"/>
                  <a:pt x="6099" y="20889"/>
                  <a:pt x="6133" y="20889"/>
                </a:cubicBezTo>
                <a:cubicBezTo>
                  <a:pt x="6166" y="20889"/>
                  <a:pt x="6193" y="20882"/>
                  <a:pt x="6193" y="20872"/>
                </a:cubicBezTo>
                <a:cubicBezTo>
                  <a:pt x="6193" y="20863"/>
                  <a:pt x="6207" y="20855"/>
                  <a:pt x="6225" y="20855"/>
                </a:cubicBezTo>
                <a:cubicBezTo>
                  <a:pt x="6238" y="20855"/>
                  <a:pt x="6305" y="20829"/>
                  <a:pt x="6364" y="20805"/>
                </a:cubicBezTo>
                <a:cubicBezTo>
                  <a:pt x="6373" y="20792"/>
                  <a:pt x="6381" y="20783"/>
                  <a:pt x="6392" y="20784"/>
                </a:cubicBezTo>
                <a:cubicBezTo>
                  <a:pt x="6404" y="20785"/>
                  <a:pt x="6411" y="20784"/>
                  <a:pt x="6423" y="20785"/>
                </a:cubicBezTo>
                <a:cubicBezTo>
                  <a:pt x="6508" y="20749"/>
                  <a:pt x="6593" y="20718"/>
                  <a:pt x="6608" y="20718"/>
                </a:cubicBezTo>
                <a:cubicBezTo>
                  <a:pt x="6624" y="20718"/>
                  <a:pt x="6696" y="20687"/>
                  <a:pt x="6768" y="20650"/>
                </a:cubicBezTo>
                <a:cubicBezTo>
                  <a:pt x="6833" y="20615"/>
                  <a:pt x="6889" y="20592"/>
                  <a:pt x="6910" y="20588"/>
                </a:cubicBezTo>
                <a:cubicBezTo>
                  <a:pt x="6929" y="20576"/>
                  <a:pt x="6957" y="20566"/>
                  <a:pt x="6991" y="20558"/>
                </a:cubicBezTo>
                <a:cubicBezTo>
                  <a:pt x="7080" y="20520"/>
                  <a:pt x="7240" y="20437"/>
                  <a:pt x="7419" y="20335"/>
                </a:cubicBezTo>
                <a:cubicBezTo>
                  <a:pt x="7446" y="20320"/>
                  <a:pt x="7465" y="20306"/>
                  <a:pt x="7488" y="20292"/>
                </a:cubicBezTo>
                <a:cubicBezTo>
                  <a:pt x="7488" y="20291"/>
                  <a:pt x="7488" y="20291"/>
                  <a:pt x="7488" y="20291"/>
                </a:cubicBezTo>
                <a:cubicBezTo>
                  <a:pt x="7488" y="20290"/>
                  <a:pt x="7488" y="20290"/>
                  <a:pt x="7488" y="20290"/>
                </a:cubicBezTo>
                <a:cubicBezTo>
                  <a:pt x="7494" y="20279"/>
                  <a:pt x="7513" y="20267"/>
                  <a:pt x="7525" y="20255"/>
                </a:cubicBezTo>
                <a:cubicBezTo>
                  <a:pt x="7538" y="20241"/>
                  <a:pt x="7548" y="20228"/>
                  <a:pt x="7566" y="20214"/>
                </a:cubicBezTo>
                <a:cubicBezTo>
                  <a:pt x="7566" y="20214"/>
                  <a:pt x="7566" y="20213"/>
                  <a:pt x="7566" y="20213"/>
                </a:cubicBezTo>
                <a:cubicBezTo>
                  <a:pt x="7598" y="20188"/>
                  <a:pt x="7633" y="20167"/>
                  <a:pt x="7673" y="20145"/>
                </a:cubicBezTo>
                <a:cubicBezTo>
                  <a:pt x="7675" y="20144"/>
                  <a:pt x="7677" y="20144"/>
                  <a:pt x="7678" y="20143"/>
                </a:cubicBezTo>
                <a:cubicBezTo>
                  <a:pt x="7703" y="20120"/>
                  <a:pt x="7729" y="20098"/>
                  <a:pt x="7753" y="20070"/>
                </a:cubicBezTo>
                <a:cubicBezTo>
                  <a:pt x="7878" y="19928"/>
                  <a:pt x="7882" y="19919"/>
                  <a:pt x="7882" y="19753"/>
                </a:cubicBezTo>
                <a:cubicBezTo>
                  <a:pt x="7882" y="19602"/>
                  <a:pt x="7870" y="19563"/>
                  <a:pt x="7779" y="19420"/>
                </a:cubicBezTo>
                <a:cubicBezTo>
                  <a:pt x="7768" y="19402"/>
                  <a:pt x="7758" y="19389"/>
                  <a:pt x="7747" y="19372"/>
                </a:cubicBezTo>
                <a:cubicBezTo>
                  <a:pt x="7708" y="19359"/>
                  <a:pt x="7682" y="19345"/>
                  <a:pt x="7696" y="19332"/>
                </a:cubicBezTo>
                <a:cubicBezTo>
                  <a:pt x="7705" y="19324"/>
                  <a:pt x="7705" y="19316"/>
                  <a:pt x="7704" y="19310"/>
                </a:cubicBezTo>
                <a:cubicBezTo>
                  <a:pt x="7702" y="19307"/>
                  <a:pt x="7700" y="19304"/>
                  <a:pt x="7698" y="19302"/>
                </a:cubicBezTo>
                <a:cubicBezTo>
                  <a:pt x="7692" y="19298"/>
                  <a:pt x="7687" y="19293"/>
                  <a:pt x="7673" y="19293"/>
                </a:cubicBezTo>
                <a:cubicBezTo>
                  <a:pt x="7662" y="19293"/>
                  <a:pt x="7654" y="19291"/>
                  <a:pt x="7647" y="19285"/>
                </a:cubicBezTo>
                <a:cubicBezTo>
                  <a:pt x="7642" y="19282"/>
                  <a:pt x="7640" y="19277"/>
                  <a:pt x="7637" y="19272"/>
                </a:cubicBezTo>
                <a:cubicBezTo>
                  <a:pt x="7629" y="19259"/>
                  <a:pt x="7629" y="19238"/>
                  <a:pt x="7631" y="19218"/>
                </a:cubicBezTo>
                <a:cubicBezTo>
                  <a:pt x="7631" y="19218"/>
                  <a:pt x="7631" y="19218"/>
                  <a:pt x="7631" y="19217"/>
                </a:cubicBezTo>
                <a:cubicBezTo>
                  <a:pt x="7560" y="19137"/>
                  <a:pt x="7500" y="19094"/>
                  <a:pt x="7445" y="19094"/>
                </a:cubicBezTo>
                <a:cubicBezTo>
                  <a:pt x="7426" y="19094"/>
                  <a:pt x="7459" y="19067"/>
                  <a:pt x="7519" y="19032"/>
                </a:cubicBezTo>
                <a:cubicBezTo>
                  <a:pt x="7646" y="18959"/>
                  <a:pt x="7726" y="18881"/>
                  <a:pt x="7764" y="18790"/>
                </a:cubicBezTo>
                <a:cubicBezTo>
                  <a:pt x="7757" y="18776"/>
                  <a:pt x="7753" y="18762"/>
                  <a:pt x="7749" y="18747"/>
                </a:cubicBezTo>
                <a:cubicBezTo>
                  <a:pt x="7740" y="18718"/>
                  <a:pt x="7734" y="18688"/>
                  <a:pt x="7735" y="18659"/>
                </a:cubicBezTo>
                <a:cubicBezTo>
                  <a:pt x="7735" y="18658"/>
                  <a:pt x="7735" y="18657"/>
                  <a:pt x="7735" y="18656"/>
                </a:cubicBezTo>
                <a:cubicBezTo>
                  <a:pt x="7735" y="18656"/>
                  <a:pt x="7735" y="18656"/>
                  <a:pt x="7735" y="18655"/>
                </a:cubicBezTo>
                <a:cubicBezTo>
                  <a:pt x="7735" y="18648"/>
                  <a:pt x="7737" y="18643"/>
                  <a:pt x="7738" y="18636"/>
                </a:cubicBezTo>
                <a:cubicBezTo>
                  <a:pt x="7740" y="18609"/>
                  <a:pt x="7746" y="18585"/>
                  <a:pt x="7756" y="18562"/>
                </a:cubicBezTo>
                <a:cubicBezTo>
                  <a:pt x="7761" y="18552"/>
                  <a:pt x="7764" y="18542"/>
                  <a:pt x="7770" y="18533"/>
                </a:cubicBezTo>
                <a:cubicBezTo>
                  <a:pt x="7770" y="18533"/>
                  <a:pt x="7770" y="18533"/>
                  <a:pt x="7770" y="18532"/>
                </a:cubicBezTo>
                <a:cubicBezTo>
                  <a:pt x="7753" y="18470"/>
                  <a:pt x="7727" y="18402"/>
                  <a:pt x="7689" y="18326"/>
                </a:cubicBezTo>
                <a:cubicBezTo>
                  <a:pt x="7634" y="18218"/>
                  <a:pt x="7563" y="18076"/>
                  <a:pt x="7529" y="18010"/>
                </a:cubicBezTo>
                <a:cubicBezTo>
                  <a:pt x="7443" y="17840"/>
                  <a:pt x="7379" y="17773"/>
                  <a:pt x="7290" y="17761"/>
                </a:cubicBezTo>
                <a:cubicBezTo>
                  <a:pt x="7184" y="17747"/>
                  <a:pt x="7052" y="17633"/>
                  <a:pt x="6821" y="17351"/>
                </a:cubicBezTo>
                <a:cubicBezTo>
                  <a:pt x="6779" y="17299"/>
                  <a:pt x="6716" y="17241"/>
                  <a:pt x="6683" y="17221"/>
                </a:cubicBezTo>
                <a:cubicBezTo>
                  <a:pt x="6650" y="17201"/>
                  <a:pt x="6566" y="17126"/>
                  <a:pt x="6498" y="17055"/>
                </a:cubicBezTo>
                <a:lnTo>
                  <a:pt x="6372" y="16926"/>
                </a:lnTo>
                <a:lnTo>
                  <a:pt x="6443" y="16836"/>
                </a:lnTo>
                <a:cubicBezTo>
                  <a:pt x="6537" y="16713"/>
                  <a:pt x="6537" y="16509"/>
                  <a:pt x="6441" y="16388"/>
                </a:cubicBezTo>
                <a:cubicBezTo>
                  <a:pt x="6405" y="16342"/>
                  <a:pt x="6375" y="16297"/>
                  <a:pt x="6375" y="16288"/>
                </a:cubicBezTo>
                <a:cubicBezTo>
                  <a:pt x="6375" y="16278"/>
                  <a:pt x="6431" y="16220"/>
                  <a:pt x="6498" y="16161"/>
                </a:cubicBezTo>
                <a:cubicBezTo>
                  <a:pt x="6565" y="16101"/>
                  <a:pt x="6619" y="16048"/>
                  <a:pt x="6619" y="16043"/>
                </a:cubicBezTo>
                <a:cubicBezTo>
                  <a:pt x="6619" y="16037"/>
                  <a:pt x="6687" y="15968"/>
                  <a:pt x="6771" y="15888"/>
                </a:cubicBezTo>
                <a:cubicBezTo>
                  <a:pt x="6854" y="15808"/>
                  <a:pt x="6924" y="15742"/>
                  <a:pt x="6924" y="15738"/>
                </a:cubicBezTo>
                <a:cubicBezTo>
                  <a:pt x="6924" y="15722"/>
                  <a:pt x="7204" y="15462"/>
                  <a:pt x="7257" y="15429"/>
                </a:cubicBezTo>
                <a:cubicBezTo>
                  <a:pt x="7287" y="15411"/>
                  <a:pt x="7355" y="15349"/>
                  <a:pt x="7410" y="15293"/>
                </a:cubicBezTo>
                <a:cubicBezTo>
                  <a:pt x="7584" y="15112"/>
                  <a:pt x="7659" y="15045"/>
                  <a:pt x="7681" y="15045"/>
                </a:cubicBezTo>
                <a:cubicBezTo>
                  <a:pt x="7693" y="15045"/>
                  <a:pt x="7783" y="15165"/>
                  <a:pt x="7880" y="15313"/>
                </a:cubicBezTo>
                <a:cubicBezTo>
                  <a:pt x="7905" y="15351"/>
                  <a:pt x="7925" y="15380"/>
                  <a:pt x="7954" y="15423"/>
                </a:cubicBezTo>
                <a:cubicBezTo>
                  <a:pt x="7956" y="15424"/>
                  <a:pt x="7959" y="15424"/>
                  <a:pt x="7962" y="15424"/>
                </a:cubicBezTo>
                <a:cubicBezTo>
                  <a:pt x="7975" y="15424"/>
                  <a:pt x="7989" y="15429"/>
                  <a:pt x="8005" y="15436"/>
                </a:cubicBezTo>
                <a:cubicBezTo>
                  <a:pt x="8022" y="15444"/>
                  <a:pt x="8040" y="15458"/>
                  <a:pt x="8058" y="15472"/>
                </a:cubicBezTo>
                <a:cubicBezTo>
                  <a:pt x="8086" y="15495"/>
                  <a:pt x="8111" y="15522"/>
                  <a:pt x="8132" y="15552"/>
                </a:cubicBezTo>
                <a:cubicBezTo>
                  <a:pt x="8154" y="15584"/>
                  <a:pt x="8170" y="15616"/>
                  <a:pt x="8175" y="15642"/>
                </a:cubicBezTo>
                <a:cubicBezTo>
                  <a:pt x="8179" y="15667"/>
                  <a:pt x="8171" y="15686"/>
                  <a:pt x="8147" y="15691"/>
                </a:cubicBezTo>
                <a:cubicBezTo>
                  <a:pt x="8144" y="15691"/>
                  <a:pt x="8142" y="15695"/>
                  <a:pt x="8139" y="15695"/>
                </a:cubicBezTo>
                <a:cubicBezTo>
                  <a:pt x="8179" y="15753"/>
                  <a:pt x="8206" y="15794"/>
                  <a:pt x="8239" y="15842"/>
                </a:cubicBezTo>
                <a:cubicBezTo>
                  <a:pt x="8264" y="15838"/>
                  <a:pt x="8287" y="15837"/>
                  <a:pt x="8303" y="15838"/>
                </a:cubicBezTo>
                <a:cubicBezTo>
                  <a:pt x="8306" y="15838"/>
                  <a:pt x="8307" y="15839"/>
                  <a:pt x="8310" y="15839"/>
                </a:cubicBezTo>
                <a:cubicBezTo>
                  <a:pt x="8310" y="15839"/>
                  <a:pt x="8309" y="15840"/>
                  <a:pt x="8310" y="15840"/>
                </a:cubicBezTo>
                <a:cubicBezTo>
                  <a:pt x="8324" y="15842"/>
                  <a:pt x="8338" y="15848"/>
                  <a:pt x="8346" y="15857"/>
                </a:cubicBezTo>
                <a:cubicBezTo>
                  <a:pt x="8355" y="15867"/>
                  <a:pt x="8362" y="15880"/>
                  <a:pt x="8368" y="15900"/>
                </a:cubicBezTo>
                <a:cubicBezTo>
                  <a:pt x="8374" y="15921"/>
                  <a:pt x="8378" y="15947"/>
                  <a:pt x="8383" y="15981"/>
                </a:cubicBezTo>
                <a:cubicBezTo>
                  <a:pt x="8385" y="15994"/>
                  <a:pt x="8395" y="16011"/>
                  <a:pt x="8408" y="16024"/>
                </a:cubicBezTo>
                <a:cubicBezTo>
                  <a:pt x="8420" y="16037"/>
                  <a:pt x="8437" y="16049"/>
                  <a:pt x="8454" y="16056"/>
                </a:cubicBezTo>
                <a:cubicBezTo>
                  <a:pt x="8469" y="16062"/>
                  <a:pt x="8481" y="16079"/>
                  <a:pt x="8494" y="16098"/>
                </a:cubicBezTo>
                <a:cubicBezTo>
                  <a:pt x="8498" y="16106"/>
                  <a:pt x="8503" y="16114"/>
                  <a:pt x="8507" y="16123"/>
                </a:cubicBezTo>
                <a:cubicBezTo>
                  <a:pt x="8507" y="16123"/>
                  <a:pt x="8507" y="16123"/>
                  <a:pt x="8507" y="16123"/>
                </a:cubicBezTo>
                <a:cubicBezTo>
                  <a:pt x="8508" y="16125"/>
                  <a:pt x="8510" y="16127"/>
                  <a:pt x="8510" y="16129"/>
                </a:cubicBezTo>
                <a:cubicBezTo>
                  <a:pt x="8512" y="16134"/>
                  <a:pt x="8513" y="16140"/>
                  <a:pt x="8515" y="16146"/>
                </a:cubicBezTo>
                <a:cubicBezTo>
                  <a:pt x="8529" y="16182"/>
                  <a:pt x="8539" y="16227"/>
                  <a:pt x="8547" y="16281"/>
                </a:cubicBezTo>
                <a:cubicBezTo>
                  <a:pt x="8547" y="16282"/>
                  <a:pt x="8549" y="16282"/>
                  <a:pt x="8549" y="16283"/>
                </a:cubicBezTo>
                <a:cubicBezTo>
                  <a:pt x="8549" y="16285"/>
                  <a:pt x="8550" y="16286"/>
                  <a:pt x="8550" y="16288"/>
                </a:cubicBezTo>
                <a:cubicBezTo>
                  <a:pt x="8552" y="16290"/>
                  <a:pt x="8552" y="16291"/>
                  <a:pt x="8553" y="16293"/>
                </a:cubicBezTo>
                <a:cubicBezTo>
                  <a:pt x="8732" y="16551"/>
                  <a:pt x="8877" y="16742"/>
                  <a:pt x="8906" y="16760"/>
                </a:cubicBezTo>
                <a:cubicBezTo>
                  <a:pt x="8916" y="16766"/>
                  <a:pt x="8920" y="16779"/>
                  <a:pt x="8924" y="16790"/>
                </a:cubicBezTo>
                <a:cubicBezTo>
                  <a:pt x="8928" y="16791"/>
                  <a:pt x="8933" y="16794"/>
                  <a:pt x="8937" y="16794"/>
                </a:cubicBezTo>
                <a:cubicBezTo>
                  <a:pt x="9013" y="16796"/>
                  <a:pt x="9573" y="17427"/>
                  <a:pt x="9573" y="17512"/>
                </a:cubicBezTo>
                <a:cubicBezTo>
                  <a:pt x="9573" y="17535"/>
                  <a:pt x="9603" y="17568"/>
                  <a:pt x="9642" y="17584"/>
                </a:cubicBezTo>
                <a:cubicBezTo>
                  <a:pt x="9685" y="17602"/>
                  <a:pt x="9679" y="17612"/>
                  <a:pt x="9625" y="17612"/>
                </a:cubicBezTo>
                <a:cubicBezTo>
                  <a:pt x="9610" y="17612"/>
                  <a:pt x="9597" y="17618"/>
                  <a:pt x="9585" y="17623"/>
                </a:cubicBezTo>
                <a:cubicBezTo>
                  <a:pt x="9585" y="17623"/>
                  <a:pt x="9584" y="17623"/>
                  <a:pt x="9583" y="17623"/>
                </a:cubicBezTo>
                <a:cubicBezTo>
                  <a:pt x="9583" y="17624"/>
                  <a:pt x="9582" y="17623"/>
                  <a:pt x="9582" y="17623"/>
                </a:cubicBezTo>
                <a:cubicBezTo>
                  <a:pt x="9582" y="17623"/>
                  <a:pt x="9582" y="17624"/>
                  <a:pt x="9582" y="17624"/>
                </a:cubicBezTo>
                <a:cubicBezTo>
                  <a:pt x="9601" y="17645"/>
                  <a:pt x="9613" y="17657"/>
                  <a:pt x="9649" y="17691"/>
                </a:cubicBezTo>
                <a:cubicBezTo>
                  <a:pt x="9685" y="17725"/>
                  <a:pt x="9723" y="17755"/>
                  <a:pt x="9763" y="17784"/>
                </a:cubicBezTo>
                <a:cubicBezTo>
                  <a:pt x="9763" y="17784"/>
                  <a:pt x="9764" y="17784"/>
                  <a:pt x="9764" y="17784"/>
                </a:cubicBezTo>
                <a:cubicBezTo>
                  <a:pt x="9765" y="17784"/>
                  <a:pt x="9766" y="17786"/>
                  <a:pt x="9767" y="17786"/>
                </a:cubicBezTo>
                <a:cubicBezTo>
                  <a:pt x="9778" y="17789"/>
                  <a:pt x="9788" y="17793"/>
                  <a:pt x="9798" y="17796"/>
                </a:cubicBezTo>
                <a:cubicBezTo>
                  <a:pt x="9799" y="17797"/>
                  <a:pt x="9800" y="17797"/>
                  <a:pt x="9800" y="17797"/>
                </a:cubicBezTo>
                <a:cubicBezTo>
                  <a:pt x="9824" y="17805"/>
                  <a:pt x="9844" y="17815"/>
                  <a:pt x="9865" y="17825"/>
                </a:cubicBezTo>
                <a:cubicBezTo>
                  <a:pt x="9869" y="17827"/>
                  <a:pt x="9874" y="17827"/>
                  <a:pt x="9878" y="17829"/>
                </a:cubicBezTo>
                <a:cubicBezTo>
                  <a:pt x="9887" y="17834"/>
                  <a:pt x="9896" y="17838"/>
                  <a:pt x="9905" y="17843"/>
                </a:cubicBezTo>
                <a:cubicBezTo>
                  <a:pt x="9906" y="17843"/>
                  <a:pt x="9908" y="17844"/>
                  <a:pt x="9908" y="17845"/>
                </a:cubicBezTo>
                <a:cubicBezTo>
                  <a:pt x="9927" y="17856"/>
                  <a:pt x="9941" y="17868"/>
                  <a:pt x="9956" y="17880"/>
                </a:cubicBezTo>
                <a:cubicBezTo>
                  <a:pt x="9962" y="17885"/>
                  <a:pt x="9970" y="17889"/>
                  <a:pt x="9976" y="17894"/>
                </a:cubicBezTo>
                <a:cubicBezTo>
                  <a:pt x="9986" y="17904"/>
                  <a:pt x="9996" y="17914"/>
                  <a:pt x="10003" y="17924"/>
                </a:cubicBezTo>
                <a:cubicBezTo>
                  <a:pt x="10004" y="17924"/>
                  <a:pt x="10005" y="17925"/>
                  <a:pt x="10005" y="17925"/>
                </a:cubicBezTo>
                <a:cubicBezTo>
                  <a:pt x="10068" y="17955"/>
                  <a:pt x="10133" y="17980"/>
                  <a:pt x="10204" y="18002"/>
                </a:cubicBezTo>
                <a:cubicBezTo>
                  <a:pt x="10253" y="18017"/>
                  <a:pt x="10273" y="18027"/>
                  <a:pt x="10308" y="18038"/>
                </a:cubicBezTo>
                <a:cubicBezTo>
                  <a:pt x="10315" y="18038"/>
                  <a:pt x="10317" y="18038"/>
                  <a:pt x="10324" y="18038"/>
                </a:cubicBezTo>
                <a:cubicBezTo>
                  <a:pt x="10470" y="18034"/>
                  <a:pt x="10635" y="18053"/>
                  <a:pt x="10750" y="18081"/>
                </a:cubicBezTo>
                <a:cubicBezTo>
                  <a:pt x="10779" y="18088"/>
                  <a:pt x="10803" y="18097"/>
                  <a:pt x="10825" y="18104"/>
                </a:cubicBezTo>
                <a:cubicBezTo>
                  <a:pt x="10835" y="18108"/>
                  <a:pt x="10840" y="18111"/>
                  <a:pt x="10848" y="18115"/>
                </a:cubicBezTo>
                <a:cubicBezTo>
                  <a:pt x="10858" y="18119"/>
                  <a:pt x="10870" y="18124"/>
                  <a:pt x="10877" y="18129"/>
                </a:cubicBezTo>
                <a:cubicBezTo>
                  <a:pt x="10901" y="18144"/>
                  <a:pt x="10905" y="18160"/>
                  <a:pt x="10880" y="18174"/>
                </a:cubicBezTo>
                <a:cubicBezTo>
                  <a:pt x="10868" y="18181"/>
                  <a:pt x="10868" y="18188"/>
                  <a:pt x="10877" y="18192"/>
                </a:cubicBezTo>
                <a:cubicBezTo>
                  <a:pt x="10887" y="18197"/>
                  <a:pt x="10905" y="18199"/>
                  <a:pt x="10932" y="18199"/>
                </a:cubicBezTo>
                <a:cubicBezTo>
                  <a:pt x="10948" y="18199"/>
                  <a:pt x="10969" y="18204"/>
                  <a:pt x="10995" y="18211"/>
                </a:cubicBezTo>
                <a:cubicBezTo>
                  <a:pt x="10995" y="18211"/>
                  <a:pt x="10996" y="18211"/>
                  <a:pt x="10997" y="18211"/>
                </a:cubicBezTo>
                <a:cubicBezTo>
                  <a:pt x="11022" y="18218"/>
                  <a:pt x="11052" y="18228"/>
                  <a:pt x="11083" y="18241"/>
                </a:cubicBezTo>
                <a:cubicBezTo>
                  <a:pt x="11084" y="18241"/>
                  <a:pt x="11084" y="18241"/>
                  <a:pt x="11084" y="18241"/>
                </a:cubicBezTo>
                <a:cubicBezTo>
                  <a:pt x="11157" y="18270"/>
                  <a:pt x="11239" y="18311"/>
                  <a:pt x="11316" y="18354"/>
                </a:cubicBezTo>
                <a:cubicBezTo>
                  <a:pt x="11374" y="18385"/>
                  <a:pt x="11424" y="18416"/>
                  <a:pt x="11466" y="18445"/>
                </a:cubicBezTo>
                <a:cubicBezTo>
                  <a:pt x="11486" y="18460"/>
                  <a:pt x="11502" y="18471"/>
                  <a:pt x="11516" y="18483"/>
                </a:cubicBezTo>
                <a:cubicBezTo>
                  <a:pt x="11520" y="18487"/>
                  <a:pt x="11528" y="18492"/>
                  <a:pt x="11532" y="18495"/>
                </a:cubicBezTo>
                <a:cubicBezTo>
                  <a:pt x="11545" y="18508"/>
                  <a:pt x="11553" y="18521"/>
                  <a:pt x="11553" y="18530"/>
                </a:cubicBezTo>
                <a:cubicBezTo>
                  <a:pt x="11553" y="18544"/>
                  <a:pt x="11564" y="18561"/>
                  <a:pt x="11581" y="18579"/>
                </a:cubicBezTo>
                <a:cubicBezTo>
                  <a:pt x="11598" y="18596"/>
                  <a:pt x="11621" y="18612"/>
                  <a:pt x="11647" y="18624"/>
                </a:cubicBezTo>
                <a:cubicBezTo>
                  <a:pt x="11660" y="18630"/>
                  <a:pt x="11672" y="18639"/>
                  <a:pt x="11682" y="18649"/>
                </a:cubicBezTo>
                <a:cubicBezTo>
                  <a:pt x="11682" y="18650"/>
                  <a:pt x="11683" y="18650"/>
                  <a:pt x="11683" y="18650"/>
                </a:cubicBezTo>
                <a:cubicBezTo>
                  <a:pt x="11686" y="18653"/>
                  <a:pt x="11688" y="18657"/>
                  <a:pt x="11690" y="18660"/>
                </a:cubicBezTo>
                <a:cubicBezTo>
                  <a:pt x="11697" y="18668"/>
                  <a:pt x="11701" y="18677"/>
                  <a:pt x="11705" y="18686"/>
                </a:cubicBezTo>
                <a:cubicBezTo>
                  <a:pt x="11705" y="18687"/>
                  <a:pt x="11706" y="18686"/>
                  <a:pt x="11706" y="18686"/>
                </a:cubicBezTo>
                <a:cubicBezTo>
                  <a:pt x="11773" y="18729"/>
                  <a:pt x="11854" y="18784"/>
                  <a:pt x="11915" y="18829"/>
                </a:cubicBezTo>
                <a:cubicBezTo>
                  <a:pt x="11990" y="18885"/>
                  <a:pt x="12059" y="18935"/>
                  <a:pt x="12070" y="18940"/>
                </a:cubicBezTo>
                <a:cubicBezTo>
                  <a:pt x="12126" y="18965"/>
                  <a:pt x="12218" y="19093"/>
                  <a:pt x="12218" y="19145"/>
                </a:cubicBezTo>
                <a:cubicBezTo>
                  <a:pt x="12218" y="19173"/>
                  <a:pt x="12235" y="19228"/>
                  <a:pt x="12258" y="19293"/>
                </a:cubicBezTo>
                <a:cubicBezTo>
                  <a:pt x="12259" y="19293"/>
                  <a:pt x="12260" y="19295"/>
                  <a:pt x="12261" y="19295"/>
                </a:cubicBezTo>
                <a:cubicBezTo>
                  <a:pt x="12316" y="19296"/>
                  <a:pt x="12314" y="19306"/>
                  <a:pt x="12274" y="19332"/>
                </a:cubicBezTo>
                <a:cubicBezTo>
                  <a:pt x="12338" y="19503"/>
                  <a:pt x="12446" y="19728"/>
                  <a:pt x="12511" y="19804"/>
                </a:cubicBezTo>
                <a:cubicBezTo>
                  <a:pt x="12544" y="19844"/>
                  <a:pt x="12588" y="19866"/>
                  <a:pt x="12641" y="19872"/>
                </a:cubicBezTo>
                <a:cubicBezTo>
                  <a:pt x="12685" y="19877"/>
                  <a:pt x="12746" y="19889"/>
                  <a:pt x="12775" y="19898"/>
                </a:cubicBezTo>
                <a:cubicBezTo>
                  <a:pt x="12804" y="19907"/>
                  <a:pt x="12868" y="19915"/>
                  <a:pt x="12919" y="19915"/>
                </a:cubicBezTo>
                <a:cubicBezTo>
                  <a:pt x="13004" y="19915"/>
                  <a:pt x="13010" y="19918"/>
                  <a:pt x="12991" y="19962"/>
                </a:cubicBezTo>
                <a:cubicBezTo>
                  <a:pt x="12969" y="20013"/>
                  <a:pt x="12774" y="20226"/>
                  <a:pt x="12736" y="20240"/>
                </a:cubicBezTo>
                <a:cubicBezTo>
                  <a:pt x="12722" y="20245"/>
                  <a:pt x="12538" y="20340"/>
                  <a:pt x="12372" y="20426"/>
                </a:cubicBezTo>
                <a:cubicBezTo>
                  <a:pt x="12373" y="20426"/>
                  <a:pt x="12372" y="20427"/>
                  <a:pt x="12373" y="20427"/>
                </a:cubicBezTo>
                <a:cubicBezTo>
                  <a:pt x="12423" y="20427"/>
                  <a:pt x="12445" y="20444"/>
                  <a:pt x="12421" y="20466"/>
                </a:cubicBezTo>
                <a:cubicBezTo>
                  <a:pt x="12397" y="20488"/>
                  <a:pt x="12344" y="20493"/>
                  <a:pt x="12303" y="20479"/>
                </a:cubicBezTo>
                <a:cubicBezTo>
                  <a:pt x="12288" y="20474"/>
                  <a:pt x="12282" y="20476"/>
                  <a:pt x="12275" y="20476"/>
                </a:cubicBezTo>
                <a:cubicBezTo>
                  <a:pt x="12271" y="20478"/>
                  <a:pt x="12270" y="20479"/>
                  <a:pt x="12266" y="20481"/>
                </a:cubicBezTo>
                <a:cubicBezTo>
                  <a:pt x="12266" y="20485"/>
                  <a:pt x="12264" y="20488"/>
                  <a:pt x="12274" y="20496"/>
                </a:cubicBezTo>
                <a:cubicBezTo>
                  <a:pt x="12299" y="20520"/>
                  <a:pt x="12288" y="20550"/>
                  <a:pt x="12249" y="20564"/>
                </a:cubicBezTo>
                <a:cubicBezTo>
                  <a:pt x="12210" y="20577"/>
                  <a:pt x="12178" y="20569"/>
                  <a:pt x="12178" y="20546"/>
                </a:cubicBezTo>
                <a:cubicBezTo>
                  <a:pt x="12178" y="20538"/>
                  <a:pt x="12175" y="20533"/>
                  <a:pt x="12172" y="20527"/>
                </a:cubicBezTo>
                <a:cubicBezTo>
                  <a:pt x="12153" y="20538"/>
                  <a:pt x="12109" y="20559"/>
                  <a:pt x="12100" y="20564"/>
                </a:cubicBezTo>
                <a:cubicBezTo>
                  <a:pt x="12015" y="20612"/>
                  <a:pt x="11951" y="20659"/>
                  <a:pt x="11893" y="20708"/>
                </a:cubicBezTo>
                <a:cubicBezTo>
                  <a:pt x="11864" y="20775"/>
                  <a:pt x="11846" y="20807"/>
                  <a:pt x="11800" y="20866"/>
                </a:cubicBezTo>
                <a:cubicBezTo>
                  <a:pt x="11771" y="20904"/>
                  <a:pt x="11759" y="21012"/>
                  <a:pt x="11772" y="21109"/>
                </a:cubicBezTo>
                <a:cubicBezTo>
                  <a:pt x="11778" y="21153"/>
                  <a:pt x="11779" y="21193"/>
                  <a:pt x="11775" y="21223"/>
                </a:cubicBezTo>
                <a:cubicBezTo>
                  <a:pt x="11772" y="21251"/>
                  <a:pt x="11765" y="21270"/>
                  <a:pt x="11755" y="21279"/>
                </a:cubicBezTo>
                <a:cubicBezTo>
                  <a:pt x="11794" y="21349"/>
                  <a:pt x="11850" y="21407"/>
                  <a:pt x="11927" y="21448"/>
                </a:cubicBezTo>
                <a:cubicBezTo>
                  <a:pt x="11984" y="21479"/>
                  <a:pt x="12045" y="21503"/>
                  <a:pt x="12060" y="21503"/>
                </a:cubicBezTo>
                <a:cubicBezTo>
                  <a:pt x="12076" y="21503"/>
                  <a:pt x="12107" y="21515"/>
                  <a:pt x="12128" y="21529"/>
                </a:cubicBezTo>
                <a:cubicBezTo>
                  <a:pt x="12149" y="21543"/>
                  <a:pt x="12204" y="21556"/>
                  <a:pt x="12251" y="21556"/>
                </a:cubicBezTo>
                <a:cubicBezTo>
                  <a:pt x="12297" y="21556"/>
                  <a:pt x="12341" y="21565"/>
                  <a:pt x="12347" y="21576"/>
                </a:cubicBezTo>
                <a:cubicBezTo>
                  <a:pt x="12352" y="21584"/>
                  <a:pt x="12408" y="21590"/>
                  <a:pt x="12476" y="21596"/>
                </a:cubicBezTo>
                <a:cubicBezTo>
                  <a:pt x="12477" y="21596"/>
                  <a:pt x="12477" y="21597"/>
                  <a:pt x="12477" y="21597"/>
                </a:cubicBezTo>
                <a:cubicBezTo>
                  <a:pt x="12600" y="21598"/>
                  <a:pt x="12733" y="21599"/>
                  <a:pt x="12920" y="21599"/>
                </a:cubicBezTo>
                <a:cubicBezTo>
                  <a:pt x="13305" y="21599"/>
                  <a:pt x="13591" y="21595"/>
                  <a:pt x="13839" y="21588"/>
                </a:cubicBezTo>
                <a:cubicBezTo>
                  <a:pt x="13842" y="21588"/>
                  <a:pt x="13845" y="21587"/>
                  <a:pt x="13849" y="21587"/>
                </a:cubicBezTo>
                <a:cubicBezTo>
                  <a:pt x="13858" y="21585"/>
                  <a:pt x="13874" y="21584"/>
                  <a:pt x="13880" y="21582"/>
                </a:cubicBezTo>
                <a:cubicBezTo>
                  <a:pt x="13912" y="21568"/>
                  <a:pt x="13981" y="21556"/>
                  <a:pt x="14033" y="21556"/>
                </a:cubicBezTo>
                <a:cubicBezTo>
                  <a:pt x="14086" y="21556"/>
                  <a:pt x="14146" y="21543"/>
                  <a:pt x="14167" y="21529"/>
                </a:cubicBezTo>
                <a:cubicBezTo>
                  <a:pt x="14187" y="21515"/>
                  <a:pt x="14244" y="21503"/>
                  <a:pt x="14292" y="21503"/>
                </a:cubicBezTo>
                <a:cubicBezTo>
                  <a:pt x="14340" y="21503"/>
                  <a:pt x="14380" y="21495"/>
                  <a:pt x="14380" y="21486"/>
                </a:cubicBezTo>
                <a:cubicBezTo>
                  <a:pt x="14380" y="21477"/>
                  <a:pt x="14414" y="21470"/>
                  <a:pt x="14456" y="21470"/>
                </a:cubicBezTo>
                <a:cubicBezTo>
                  <a:pt x="14499" y="21470"/>
                  <a:pt x="14542" y="21459"/>
                  <a:pt x="14551" y="21445"/>
                </a:cubicBezTo>
                <a:cubicBezTo>
                  <a:pt x="14559" y="21434"/>
                  <a:pt x="14578" y="21426"/>
                  <a:pt x="14597" y="21422"/>
                </a:cubicBezTo>
                <a:cubicBezTo>
                  <a:pt x="14598" y="21422"/>
                  <a:pt x="14599" y="21422"/>
                  <a:pt x="14599" y="21422"/>
                </a:cubicBezTo>
                <a:cubicBezTo>
                  <a:pt x="14608" y="21412"/>
                  <a:pt x="14620" y="21402"/>
                  <a:pt x="14634" y="21393"/>
                </a:cubicBezTo>
                <a:cubicBezTo>
                  <a:pt x="14646" y="21385"/>
                  <a:pt x="14661" y="21380"/>
                  <a:pt x="14677" y="21373"/>
                </a:cubicBezTo>
                <a:cubicBezTo>
                  <a:pt x="14683" y="21371"/>
                  <a:pt x="14690" y="21369"/>
                  <a:pt x="14697" y="21367"/>
                </a:cubicBezTo>
                <a:cubicBezTo>
                  <a:pt x="14733" y="21353"/>
                  <a:pt x="14774" y="21342"/>
                  <a:pt x="14823" y="21334"/>
                </a:cubicBezTo>
                <a:cubicBezTo>
                  <a:pt x="14823" y="21334"/>
                  <a:pt x="14824" y="21332"/>
                  <a:pt x="14824" y="21332"/>
                </a:cubicBezTo>
                <a:cubicBezTo>
                  <a:pt x="15069" y="21207"/>
                  <a:pt x="15458" y="20968"/>
                  <a:pt x="15722" y="20767"/>
                </a:cubicBezTo>
                <a:cubicBezTo>
                  <a:pt x="15837" y="20679"/>
                  <a:pt x="15957" y="20591"/>
                  <a:pt x="15988" y="20572"/>
                </a:cubicBezTo>
                <a:cubicBezTo>
                  <a:pt x="16010" y="20559"/>
                  <a:pt x="16041" y="20534"/>
                  <a:pt x="16072" y="20507"/>
                </a:cubicBezTo>
                <a:lnTo>
                  <a:pt x="16072" y="20504"/>
                </a:lnTo>
                <a:lnTo>
                  <a:pt x="16073" y="20504"/>
                </a:lnTo>
                <a:cubicBezTo>
                  <a:pt x="16190" y="20401"/>
                  <a:pt x="16348" y="20228"/>
                  <a:pt x="16411" y="20124"/>
                </a:cubicBezTo>
                <a:cubicBezTo>
                  <a:pt x="16520" y="19943"/>
                  <a:pt x="16527" y="19689"/>
                  <a:pt x="16428" y="19574"/>
                </a:cubicBezTo>
                <a:cubicBezTo>
                  <a:pt x="16277" y="19400"/>
                  <a:pt x="16136" y="19272"/>
                  <a:pt x="16040" y="19221"/>
                </a:cubicBezTo>
                <a:cubicBezTo>
                  <a:pt x="15941" y="19169"/>
                  <a:pt x="15939" y="19163"/>
                  <a:pt x="15986" y="19125"/>
                </a:cubicBezTo>
                <a:cubicBezTo>
                  <a:pt x="16013" y="19103"/>
                  <a:pt x="16067" y="19067"/>
                  <a:pt x="16104" y="19044"/>
                </a:cubicBezTo>
                <a:cubicBezTo>
                  <a:pt x="16243" y="18960"/>
                  <a:pt x="16367" y="18788"/>
                  <a:pt x="16382" y="18660"/>
                </a:cubicBezTo>
                <a:cubicBezTo>
                  <a:pt x="16397" y="18526"/>
                  <a:pt x="16355" y="18446"/>
                  <a:pt x="16219" y="18353"/>
                </a:cubicBezTo>
                <a:cubicBezTo>
                  <a:pt x="16176" y="18324"/>
                  <a:pt x="16047" y="18231"/>
                  <a:pt x="15934" y="18147"/>
                </a:cubicBezTo>
                <a:lnTo>
                  <a:pt x="15729" y="17993"/>
                </a:lnTo>
                <a:lnTo>
                  <a:pt x="15727" y="17993"/>
                </a:lnTo>
                <a:cubicBezTo>
                  <a:pt x="15727" y="17995"/>
                  <a:pt x="15724" y="17993"/>
                  <a:pt x="15724" y="17996"/>
                </a:cubicBezTo>
                <a:cubicBezTo>
                  <a:pt x="15724" y="18005"/>
                  <a:pt x="15719" y="18013"/>
                  <a:pt x="15707" y="18019"/>
                </a:cubicBezTo>
                <a:cubicBezTo>
                  <a:pt x="15684" y="18031"/>
                  <a:pt x="15636" y="18037"/>
                  <a:pt x="15561" y="18038"/>
                </a:cubicBezTo>
                <a:cubicBezTo>
                  <a:pt x="15524" y="18039"/>
                  <a:pt x="15480" y="18038"/>
                  <a:pt x="15428" y="18036"/>
                </a:cubicBezTo>
                <a:cubicBezTo>
                  <a:pt x="15355" y="18033"/>
                  <a:pt x="15294" y="18026"/>
                  <a:pt x="15244" y="18018"/>
                </a:cubicBezTo>
                <a:cubicBezTo>
                  <a:pt x="15210" y="18013"/>
                  <a:pt x="15180" y="18008"/>
                  <a:pt x="15163" y="18001"/>
                </a:cubicBezTo>
                <a:cubicBezTo>
                  <a:pt x="15149" y="17996"/>
                  <a:pt x="15140" y="17990"/>
                  <a:pt x="15141" y="17985"/>
                </a:cubicBezTo>
                <a:cubicBezTo>
                  <a:pt x="15144" y="17974"/>
                  <a:pt x="15133" y="17952"/>
                  <a:pt x="15111" y="17926"/>
                </a:cubicBezTo>
                <a:cubicBezTo>
                  <a:pt x="15111" y="17926"/>
                  <a:pt x="15111" y="17926"/>
                  <a:pt x="15111" y="17926"/>
                </a:cubicBezTo>
                <a:cubicBezTo>
                  <a:pt x="15089" y="17900"/>
                  <a:pt x="15057" y="17869"/>
                  <a:pt x="15020" y="17841"/>
                </a:cubicBezTo>
                <a:cubicBezTo>
                  <a:pt x="15005" y="17829"/>
                  <a:pt x="14992" y="17816"/>
                  <a:pt x="14979" y="17801"/>
                </a:cubicBezTo>
                <a:cubicBezTo>
                  <a:pt x="14898" y="17744"/>
                  <a:pt x="14818" y="17688"/>
                  <a:pt x="14729" y="17628"/>
                </a:cubicBezTo>
                <a:cubicBezTo>
                  <a:pt x="14595" y="17537"/>
                  <a:pt x="14466" y="17449"/>
                  <a:pt x="14441" y="17431"/>
                </a:cubicBezTo>
                <a:cubicBezTo>
                  <a:pt x="14391" y="17397"/>
                  <a:pt x="14274" y="17329"/>
                  <a:pt x="14136" y="17251"/>
                </a:cubicBezTo>
                <a:cubicBezTo>
                  <a:pt x="14129" y="17256"/>
                  <a:pt x="14125" y="17261"/>
                  <a:pt x="14125" y="17267"/>
                </a:cubicBezTo>
                <a:cubicBezTo>
                  <a:pt x="14125" y="17274"/>
                  <a:pt x="14121" y="17279"/>
                  <a:pt x="14114" y="17282"/>
                </a:cubicBezTo>
                <a:cubicBezTo>
                  <a:pt x="14107" y="17284"/>
                  <a:pt x="14093" y="17281"/>
                  <a:pt x="14079" y="17278"/>
                </a:cubicBezTo>
                <a:cubicBezTo>
                  <a:pt x="14058" y="17273"/>
                  <a:pt x="14032" y="17264"/>
                  <a:pt x="13998" y="17247"/>
                </a:cubicBezTo>
                <a:cubicBezTo>
                  <a:pt x="13968" y="17232"/>
                  <a:pt x="13946" y="17215"/>
                  <a:pt x="13929" y="17196"/>
                </a:cubicBezTo>
                <a:cubicBezTo>
                  <a:pt x="13926" y="17192"/>
                  <a:pt x="13922" y="17188"/>
                  <a:pt x="13920" y="17184"/>
                </a:cubicBezTo>
                <a:cubicBezTo>
                  <a:pt x="13905" y="17164"/>
                  <a:pt x="13897" y="17141"/>
                  <a:pt x="13897" y="17116"/>
                </a:cubicBezTo>
                <a:cubicBezTo>
                  <a:pt x="13740" y="17029"/>
                  <a:pt x="13577" y="16942"/>
                  <a:pt x="13426" y="16864"/>
                </a:cubicBezTo>
                <a:cubicBezTo>
                  <a:pt x="13421" y="16876"/>
                  <a:pt x="13411" y="16884"/>
                  <a:pt x="13394" y="16887"/>
                </a:cubicBezTo>
                <a:cubicBezTo>
                  <a:pt x="13393" y="16888"/>
                  <a:pt x="13392" y="16888"/>
                  <a:pt x="13391" y="16888"/>
                </a:cubicBezTo>
                <a:cubicBezTo>
                  <a:pt x="13391" y="16888"/>
                  <a:pt x="13390" y="16888"/>
                  <a:pt x="13389" y="16888"/>
                </a:cubicBezTo>
                <a:cubicBezTo>
                  <a:pt x="13372" y="16891"/>
                  <a:pt x="13351" y="16889"/>
                  <a:pt x="13325" y="16884"/>
                </a:cubicBezTo>
                <a:cubicBezTo>
                  <a:pt x="13268" y="16872"/>
                  <a:pt x="13238" y="16849"/>
                  <a:pt x="13256" y="16832"/>
                </a:cubicBezTo>
                <a:cubicBezTo>
                  <a:pt x="13275" y="16816"/>
                  <a:pt x="13242" y="16780"/>
                  <a:pt x="13186" y="16753"/>
                </a:cubicBezTo>
                <a:cubicBezTo>
                  <a:pt x="13159" y="16741"/>
                  <a:pt x="13136" y="16733"/>
                  <a:pt x="13118" y="16728"/>
                </a:cubicBezTo>
                <a:cubicBezTo>
                  <a:pt x="13108" y="16726"/>
                  <a:pt x="13098" y="16724"/>
                  <a:pt x="13092" y="16725"/>
                </a:cubicBezTo>
                <a:cubicBezTo>
                  <a:pt x="13092" y="16725"/>
                  <a:pt x="13091" y="16725"/>
                  <a:pt x="13091" y="16725"/>
                </a:cubicBezTo>
                <a:cubicBezTo>
                  <a:pt x="13085" y="16725"/>
                  <a:pt x="13083" y="16727"/>
                  <a:pt x="13083" y="16731"/>
                </a:cubicBezTo>
                <a:cubicBezTo>
                  <a:pt x="13083" y="16745"/>
                  <a:pt x="13003" y="16726"/>
                  <a:pt x="12905" y="16690"/>
                </a:cubicBezTo>
                <a:cubicBezTo>
                  <a:pt x="12764" y="16638"/>
                  <a:pt x="12730" y="16597"/>
                  <a:pt x="12746" y="16496"/>
                </a:cubicBezTo>
                <a:cubicBezTo>
                  <a:pt x="12750" y="16467"/>
                  <a:pt x="12747" y="16441"/>
                  <a:pt x="12744" y="16417"/>
                </a:cubicBezTo>
                <a:cubicBezTo>
                  <a:pt x="12655" y="16289"/>
                  <a:pt x="12495" y="16172"/>
                  <a:pt x="12390" y="16172"/>
                </a:cubicBezTo>
                <a:cubicBezTo>
                  <a:pt x="12300" y="16172"/>
                  <a:pt x="12103" y="16119"/>
                  <a:pt x="12080" y="16089"/>
                </a:cubicBezTo>
                <a:cubicBezTo>
                  <a:pt x="12053" y="16051"/>
                  <a:pt x="11978" y="15874"/>
                  <a:pt x="11944" y="15763"/>
                </a:cubicBezTo>
                <a:cubicBezTo>
                  <a:pt x="11928" y="15711"/>
                  <a:pt x="11901" y="15642"/>
                  <a:pt x="11884" y="15609"/>
                </a:cubicBezTo>
                <a:cubicBezTo>
                  <a:pt x="11856" y="15554"/>
                  <a:pt x="11828" y="15432"/>
                  <a:pt x="11755" y="15052"/>
                </a:cubicBezTo>
                <a:cubicBezTo>
                  <a:pt x="11750" y="15061"/>
                  <a:pt x="11744" y="15068"/>
                  <a:pt x="11740" y="15079"/>
                </a:cubicBezTo>
                <a:cubicBezTo>
                  <a:pt x="11723" y="15129"/>
                  <a:pt x="11719" y="15067"/>
                  <a:pt x="11734" y="14941"/>
                </a:cubicBezTo>
                <a:cubicBezTo>
                  <a:pt x="11734" y="14939"/>
                  <a:pt x="11736" y="14933"/>
                  <a:pt x="11736" y="14931"/>
                </a:cubicBezTo>
                <a:cubicBezTo>
                  <a:pt x="11736" y="14930"/>
                  <a:pt x="11737" y="14930"/>
                  <a:pt x="11736" y="14929"/>
                </a:cubicBezTo>
                <a:cubicBezTo>
                  <a:pt x="11736" y="14929"/>
                  <a:pt x="11737" y="14929"/>
                  <a:pt x="11736" y="14928"/>
                </a:cubicBezTo>
                <a:cubicBezTo>
                  <a:pt x="11713" y="14778"/>
                  <a:pt x="11689" y="14498"/>
                  <a:pt x="11682" y="14252"/>
                </a:cubicBezTo>
                <a:cubicBezTo>
                  <a:pt x="11668" y="13759"/>
                  <a:pt x="11667" y="13759"/>
                  <a:pt x="11737" y="13701"/>
                </a:cubicBezTo>
                <a:cubicBezTo>
                  <a:pt x="11745" y="13695"/>
                  <a:pt x="11753" y="13691"/>
                  <a:pt x="11762" y="13686"/>
                </a:cubicBezTo>
                <a:lnTo>
                  <a:pt x="11762" y="13667"/>
                </a:lnTo>
                <a:lnTo>
                  <a:pt x="11789" y="13667"/>
                </a:lnTo>
                <a:cubicBezTo>
                  <a:pt x="11812" y="13653"/>
                  <a:pt x="11833" y="13643"/>
                  <a:pt x="11844" y="13643"/>
                </a:cubicBezTo>
                <a:cubicBezTo>
                  <a:pt x="11864" y="13643"/>
                  <a:pt x="11953" y="13605"/>
                  <a:pt x="12042" y="13558"/>
                </a:cubicBezTo>
                <a:cubicBezTo>
                  <a:pt x="12119" y="13518"/>
                  <a:pt x="12185" y="13488"/>
                  <a:pt x="12215" y="13479"/>
                </a:cubicBezTo>
                <a:cubicBezTo>
                  <a:pt x="12216" y="13477"/>
                  <a:pt x="12218" y="13474"/>
                  <a:pt x="12218" y="13472"/>
                </a:cubicBezTo>
                <a:cubicBezTo>
                  <a:pt x="12227" y="13440"/>
                  <a:pt x="12237" y="13397"/>
                  <a:pt x="12241" y="13377"/>
                </a:cubicBezTo>
                <a:cubicBezTo>
                  <a:pt x="12242" y="13371"/>
                  <a:pt x="12246" y="13367"/>
                  <a:pt x="12252" y="13367"/>
                </a:cubicBezTo>
                <a:cubicBezTo>
                  <a:pt x="12259" y="13366"/>
                  <a:pt x="12270" y="13371"/>
                  <a:pt x="12283" y="13377"/>
                </a:cubicBezTo>
                <a:cubicBezTo>
                  <a:pt x="12302" y="13384"/>
                  <a:pt x="12325" y="13397"/>
                  <a:pt x="12350" y="13415"/>
                </a:cubicBezTo>
                <a:cubicBezTo>
                  <a:pt x="12355" y="13419"/>
                  <a:pt x="12358" y="13419"/>
                  <a:pt x="12362" y="13422"/>
                </a:cubicBezTo>
                <a:cubicBezTo>
                  <a:pt x="12447" y="13378"/>
                  <a:pt x="12542" y="13315"/>
                  <a:pt x="12569" y="13278"/>
                </a:cubicBezTo>
                <a:cubicBezTo>
                  <a:pt x="12594" y="13245"/>
                  <a:pt x="12614" y="13184"/>
                  <a:pt x="12614" y="13143"/>
                </a:cubicBezTo>
                <a:cubicBezTo>
                  <a:pt x="12614" y="13063"/>
                  <a:pt x="12500" y="12870"/>
                  <a:pt x="12396" y="12775"/>
                </a:cubicBezTo>
                <a:cubicBezTo>
                  <a:pt x="12337" y="12721"/>
                  <a:pt x="12337" y="12718"/>
                  <a:pt x="12388" y="12657"/>
                </a:cubicBezTo>
                <a:cubicBezTo>
                  <a:pt x="12422" y="12617"/>
                  <a:pt x="12442" y="12549"/>
                  <a:pt x="12444" y="12472"/>
                </a:cubicBezTo>
                <a:cubicBezTo>
                  <a:pt x="12446" y="12365"/>
                  <a:pt x="12434" y="12338"/>
                  <a:pt x="12344" y="12241"/>
                </a:cubicBezTo>
                <a:lnTo>
                  <a:pt x="12243" y="12131"/>
                </a:lnTo>
                <a:lnTo>
                  <a:pt x="12226" y="11710"/>
                </a:lnTo>
                <a:lnTo>
                  <a:pt x="12211" y="11289"/>
                </a:lnTo>
                <a:lnTo>
                  <a:pt x="12290" y="11298"/>
                </a:lnTo>
                <a:cubicBezTo>
                  <a:pt x="12334" y="11303"/>
                  <a:pt x="12385" y="11317"/>
                  <a:pt x="12404" y="11330"/>
                </a:cubicBezTo>
                <a:cubicBezTo>
                  <a:pt x="12423" y="11343"/>
                  <a:pt x="12459" y="11353"/>
                  <a:pt x="12482" y="11353"/>
                </a:cubicBezTo>
                <a:cubicBezTo>
                  <a:pt x="12505" y="11353"/>
                  <a:pt x="12523" y="11362"/>
                  <a:pt x="12523" y="11371"/>
                </a:cubicBezTo>
                <a:cubicBezTo>
                  <a:pt x="12523" y="11381"/>
                  <a:pt x="12556" y="11388"/>
                  <a:pt x="12595" y="11388"/>
                </a:cubicBezTo>
                <a:cubicBezTo>
                  <a:pt x="12635" y="11388"/>
                  <a:pt x="12685" y="11400"/>
                  <a:pt x="12706" y="11414"/>
                </a:cubicBezTo>
                <a:cubicBezTo>
                  <a:pt x="12727" y="11428"/>
                  <a:pt x="12769" y="11439"/>
                  <a:pt x="12799" y="11439"/>
                </a:cubicBezTo>
                <a:cubicBezTo>
                  <a:pt x="12830" y="11439"/>
                  <a:pt x="12863" y="11447"/>
                  <a:pt x="12873" y="11456"/>
                </a:cubicBezTo>
                <a:cubicBezTo>
                  <a:pt x="12883" y="11466"/>
                  <a:pt x="12918" y="11474"/>
                  <a:pt x="12948" y="11474"/>
                </a:cubicBezTo>
                <a:cubicBezTo>
                  <a:pt x="12959" y="11474"/>
                  <a:pt x="12971" y="11475"/>
                  <a:pt x="12983" y="11478"/>
                </a:cubicBezTo>
                <a:lnTo>
                  <a:pt x="13152" y="11478"/>
                </a:lnTo>
                <a:lnTo>
                  <a:pt x="13152" y="11525"/>
                </a:lnTo>
                <a:cubicBezTo>
                  <a:pt x="13191" y="11526"/>
                  <a:pt x="13265" y="11537"/>
                  <a:pt x="13319" y="11552"/>
                </a:cubicBezTo>
                <a:cubicBezTo>
                  <a:pt x="13509" y="11605"/>
                  <a:pt x="13526" y="11610"/>
                  <a:pt x="13599" y="11610"/>
                </a:cubicBezTo>
                <a:cubicBezTo>
                  <a:pt x="13637" y="11610"/>
                  <a:pt x="13674" y="11621"/>
                  <a:pt x="13687" y="11634"/>
                </a:cubicBezTo>
                <a:cubicBezTo>
                  <a:pt x="13705" y="11627"/>
                  <a:pt x="13730" y="11621"/>
                  <a:pt x="13763" y="11617"/>
                </a:cubicBezTo>
                <a:cubicBezTo>
                  <a:pt x="13767" y="11616"/>
                  <a:pt x="13770" y="11614"/>
                  <a:pt x="13774" y="11614"/>
                </a:cubicBezTo>
                <a:cubicBezTo>
                  <a:pt x="13811" y="11609"/>
                  <a:pt x="13853" y="11607"/>
                  <a:pt x="13909" y="11605"/>
                </a:cubicBezTo>
                <a:cubicBezTo>
                  <a:pt x="14030" y="11601"/>
                  <a:pt x="14097" y="11600"/>
                  <a:pt x="14130" y="11610"/>
                </a:cubicBezTo>
                <a:cubicBezTo>
                  <a:pt x="14138" y="11612"/>
                  <a:pt x="14139" y="11616"/>
                  <a:pt x="14144" y="11620"/>
                </a:cubicBezTo>
                <a:cubicBezTo>
                  <a:pt x="14150" y="11625"/>
                  <a:pt x="14155" y="11632"/>
                  <a:pt x="14154" y="11641"/>
                </a:cubicBezTo>
                <a:cubicBezTo>
                  <a:pt x="14155" y="11649"/>
                  <a:pt x="14151" y="11660"/>
                  <a:pt x="14145" y="11673"/>
                </a:cubicBezTo>
                <a:cubicBezTo>
                  <a:pt x="14141" y="11681"/>
                  <a:pt x="14145" y="11686"/>
                  <a:pt x="14144" y="11692"/>
                </a:cubicBezTo>
                <a:cubicBezTo>
                  <a:pt x="14403" y="11700"/>
                  <a:pt x="14863" y="11695"/>
                  <a:pt x="14881" y="11678"/>
                </a:cubicBezTo>
                <a:cubicBezTo>
                  <a:pt x="14891" y="11669"/>
                  <a:pt x="14953" y="11661"/>
                  <a:pt x="15017" y="11661"/>
                </a:cubicBezTo>
                <a:cubicBezTo>
                  <a:pt x="15083" y="11661"/>
                  <a:pt x="15149" y="11651"/>
                  <a:pt x="15171" y="11636"/>
                </a:cubicBezTo>
                <a:cubicBezTo>
                  <a:pt x="15194" y="11621"/>
                  <a:pt x="15261" y="11610"/>
                  <a:pt x="15342" y="11610"/>
                </a:cubicBezTo>
                <a:cubicBezTo>
                  <a:pt x="15416" y="11610"/>
                  <a:pt x="15476" y="11603"/>
                  <a:pt x="15476" y="11593"/>
                </a:cubicBezTo>
                <a:cubicBezTo>
                  <a:pt x="15476" y="11584"/>
                  <a:pt x="15507" y="11576"/>
                  <a:pt x="15546" y="11576"/>
                </a:cubicBezTo>
                <a:cubicBezTo>
                  <a:pt x="15552" y="11576"/>
                  <a:pt x="15560" y="11575"/>
                  <a:pt x="15566" y="11574"/>
                </a:cubicBezTo>
                <a:cubicBezTo>
                  <a:pt x="15566" y="11574"/>
                  <a:pt x="15566" y="11573"/>
                  <a:pt x="15566" y="11573"/>
                </a:cubicBezTo>
                <a:cubicBezTo>
                  <a:pt x="15564" y="11557"/>
                  <a:pt x="15565" y="11543"/>
                  <a:pt x="15568" y="11533"/>
                </a:cubicBezTo>
                <a:cubicBezTo>
                  <a:pt x="15569" y="11529"/>
                  <a:pt x="15572" y="11524"/>
                  <a:pt x="15574" y="11521"/>
                </a:cubicBezTo>
                <a:cubicBezTo>
                  <a:pt x="15579" y="11513"/>
                  <a:pt x="15587" y="11507"/>
                  <a:pt x="15600" y="11502"/>
                </a:cubicBezTo>
                <a:cubicBezTo>
                  <a:pt x="15603" y="11501"/>
                  <a:pt x="15609" y="11500"/>
                  <a:pt x="15614" y="11499"/>
                </a:cubicBezTo>
                <a:cubicBezTo>
                  <a:pt x="15614" y="11499"/>
                  <a:pt x="15615" y="11499"/>
                  <a:pt x="15615" y="11499"/>
                </a:cubicBezTo>
                <a:cubicBezTo>
                  <a:pt x="15631" y="11495"/>
                  <a:pt x="15647" y="11491"/>
                  <a:pt x="15673" y="11489"/>
                </a:cubicBezTo>
                <a:cubicBezTo>
                  <a:pt x="15674" y="11489"/>
                  <a:pt x="15675" y="11489"/>
                  <a:pt x="15675" y="11489"/>
                </a:cubicBezTo>
                <a:cubicBezTo>
                  <a:pt x="15675" y="11489"/>
                  <a:pt x="15676" y="11489"/>
                  <a:pt x="15676" y="11489"/>
                </a:cubicBezTo>
                <a:cubicBezTo>
                  <a:pt x="15710" y="11487"/>
                  <a:pt x="15753" y="11486"/>
                  <a:pt x="15807" y="11486"/>
                </a:cubicBezTo>
                <a:cubicBezTo>
                  <a:pt x="15951" y="11485"/>
                  <a:pt x="16087" y="11500"/>
                  <a:pt x="16109" y="11520"/>
                </a:cubicBezTo>
                <a:cubicBezTo>
                  <a:pt x="16115" y="11526"/>
                  <a:pt x="16133" y="11529"/>
                  <a:pt x="16156" y="11534"/>
                </a:cubicBezTo>
                <a:cubicBezTo>
                  <a:pt x="16181" y="11528"/>
                  <a:pt x="16206" y="11525"/>
                  <a:pt x="16225" y="11525"/>
                </a:cubicBezTo>
                <a:cubicBezTo>
                  <a:pt x="16261" y="11525"/>
                  <a:pt x="16307" y="11514"/>
                  <a:pt x="16328" y="11499"/>
                </a:cubicBezTo>
                <a:cubicBezTo>
                  <a:pt x="16349" y="11485"/>
                  <a:pt x="16389" y="11474"/>
                  <a:pt x="16420" y="11474"/>
                </a:cubicBezTo>
                <a:cubicBezTo>
                  <a:pt x="16450" y="11474"/>
                  <a:pt x="16485" y="11466"/>
                  <a:pt x="16495" y="11456"/>
                </a:cubicBezTo>
                <a:cubicBezTo>
                  <a:pt x="16505" y="11447"/>
                  <a:pt x="16566" y="11439"/>
                  <a:pt x="16630" y="11439"/>
                </a:cubicBezTo>
                <a:cubicBezTo>
                  <a:pt x="16696" y="11439"/>
                  <a:pt x="16762" y="11429"/>
                  <a:pt x="16783" y="11414"/>
                </a:cubicBezTo>
                <a:cubicBezTo>
                  <a:pt x="16804" y="11400"/>
                  <a:pt x="16859" y="11388"/>
                  <a:pt x="16906" y="11388"/>
                </a:cubicBezTo>
                <a:cubicBezTo>
                  <a:pt x="16964" y="11388"/>
                  <a:pt x="17020" y="11370"/>
                  <a:pt x="17085" y="11328"/>
                </a:cubicBezTo>
                <a:lnTo>
                  <a:pt x="17179" y="11267"/>
                </a:lnTo>
                <a:lnTo>
                  <a:pt x="17179" y="10956"/>
                </a:lnTo>
                <a:cubicBezTo>
                  <a:pt x="17179" y="10785"/>
                  <a:pt x="17189" y="10637"/>
                  <a:pt x="17202" y="10628"/>
                </a:cubicBezTo>
                <a:cubicBezTo>
                  <a:pt x="17214" y="10618"/>
                  <a:pt x="17273" y="10597"/>
                  <a:pt x="17332" y="10582"/>
                </a:cubicBezTo>
                <a:cubicBezTo>
                  <a:pt x="17390" y="10566"/>
                  <a:pt x="17517" y="10533"/>
                  <a:pt x="17614" y="10507"/>
                </a:cubicBezTo>
                <a:cubicBezTo>
                  <a:pt x="17749" y="10471"/>
                  <a:pt x="17799" y="10464"/>
                  <a:pt x="17826" y="10480"/>
                </a:cubicBezTo>
                <a:cubicBezTo>
                  <a:pt x="17872" y="10505"/>
                  <a:pt x="18780" y="10507"/>
                  <a:pt x="18808" y="10482"/>
                </a:cubicBezTo>
                <a:cubicBezTo>
                  <a:pt x="18818" y="10473"/>
                  <a:pt x="18912" y="10465"/>
                  <a:pt x="19018" y="10465"/>
                </a:cubicBezTo>
                <a:cubicBezTo>
                  <a:pt x="19152" y="10465"/>
                  <a:pt x="19222" y="10457"/>
                  <a:pt x="19248" y="10439"/>
                </a:cubicBezTo>
                <a:cubicBezTo>
                  <a:pt x="19269" y="10425"/>
                  <a:pt x="19325" y="10414"/>
                  <a:pt x="19372" y="10414"/>
                </a:cubicBezTo>
                <a:cubicBezTo>
                  <a:pt x="19419" y="10414"/>
                  <a:pt x="19466" y="10405"/>
                  <a:pt x="19476" y="10396"/>
                </a:cubicBezTo>
                <a:cubicBezTo>
                  <a:pt x="19487" y="10386"/>
                  <a:pt x="19542" y="10380"/>
                  <a:pt x="19597" y="10380"/>
                </a:cubicBezTo>
                <a:cubicBezTo>
                  <a:pt x="19653" y="10380"/>
                  <a:pt x="19715" y="10368"/>
                  <a:pt x="19735" y="10354"/>
                </a:cubicBezTo>
                <a:cubicBezTo>
                  <a:pt x="19756" y="10340"/>
                  <a:pt x="19817" y="10328"/>
                  <a:pt x="19870" y="10328"/>
                </a:cubicBezTo>
                <a:cubicBezTo>
                  <a:pt x="19923" y="10328"/>
                  <a:pt x="19980" y="10322"/>
                  <a:pt x="19996" y="10313"/>
                </a:cubicBezTo>
                <a:cubicBezTo>
                  <a:pt x="20012" y="10305"/>
                  <a:pt x="20153" y="10295"/>
                  <a:pt x="20309" y="10291"/>
                </a:cubicBezTo>
                <a:cubicBezTo>
                  <a:pt x="20477" y="10287"/>
                  <a:pt x="20601" y="10276"/>
                  <a:pt x="20614" y="10264"/>
                </a:cubicBezTo>
                <a:cubicBezTo>
                  <a:pt x="20627" y="10252"/>
                  <a:pt x="20755" y="10242"/>
                  <a:pt x="20951" y="10239"/>
                </a:cubicBezTo>
                <a:cubicBezTo>
                  <a:pt x="21257" y="10235"/>
                  <a:pt x="21269" y="10233"/>
                  <a:pt x="21331" y="10186"/>
                </a:cubicBezTo>
                <a:cubicBezTo>
                  <a:pt x="21379" y="10150"/>
                  <a:pt x="21396" y="10109"/>
                  <a:pt x="21400" y="10028"/>
                </a:cubicBezTo>
                <a:cubicBezTo>
                  <a:pt x="21404" y="9951"/>
                  <a:pt x="21425" y="9904"/>
                  <a:pt x="21465" y="9871"/>
                </a:cubicBezTo>
                <a:cubicBezTo>
                  <a:pt x="21555" y="9799"/>
                  <a:pt x="21600" y="9702"/>
                  <a:pt x="21581" y="9623"/>
                </a:cubicBezTo>
                <a:cubicBezTo>
                  <a:pt x="21571" y="9584"/>
                  <a:pt x="21552" y="9494"/>
                  <a:pt x="21537" y="9423"/>
                </a:cubicBezTo>
                <a:cubicBezTo>
                  <a:pt x="21534" y="9411"/>
                  <a:pt x="21531" y="9405"/>
                  <a:pt x="21529" y="9394"/>
                </a:cubicBezTo>
                <a:cubicBezTo>
                  <a:pt x="21506" y="9390"/>
                  <a:pt x="21489" y="9385"/>
                  <a:pt x="21487" y="9379"/>
                </a:cubicBezTo>
                <a:cubicBezTo>
                  <a:pt x="21485" y="9363"/>
                  <a:pt x="21471" y="9314"/>
                  <a:pt x="21457" y="9272"/>
                </a:cubicBezTo>
                <a:cubicBezTo>
                  <a:pt x="21454" y="9264"/>
                  <a:pt x="21458" y="9255"/>
                  <a:pt x="21458" y="9247"/>
                </a:cubicBezTo>
                <a:cubicBezTo>
                  <a:pt x="21435" y="9228"/>
                  <a:pt x="21405" y="9212"/>
                  <a:pt x="21356" y="9194"/>
                </a:cubicBezTo>
                <a:cubicBezTo>
                  <a:pt x="21250" y="9157"/>
                  <a:pt x="21248" y="9155"/>
                  <a:pt x="21245" y="9035"/>
                </a:cubicBezTo>
                <a:cubicBezTo>
                  <a:pt x="21243" y="8934"/>
                  <a:pt x="21229" y="8886"/>
                  <a:pt x="21149" y="8863"/>
                </a:cubicBezTo>
                <a:lnTo>
                  <a:pt x="21092" y="8863"/>
                </a:lnTo>
                <a:cubicBezTo>
                  <a:pt x="20910" y="8865"/>
                  <a:pt x="20716" y="8863"/>
                  <a:pt x="20658" y="8858"/>
                </a:cubicBezTo>
                <a:cubicBezTo>
                  <a:pt x="20642" y="8857"/>
                  <a:pt x="20577" y="8858"/>
                  <a:pt x="20543" y="8857"/>
                </a:cubicBezTo>
                <a:cubicBezTo>
                  <a:pt x="20541" y="8858"/>
                  <a:pt x="20526" y="8857"/>
                  <a:pt x="20526" y="8858"/>
                </a:cubicBezTo>
                <a:cubicBezTo>
                  <a:pt x="20526" y="8867"/>
                  <a:pt x="20468" y="8876"/>
                  <a:pt x="20396" y="8876"/>
                </a:cubicBezTo>
                <a:cubicBezTo>
                  <a:pt x="20324" y="8876"/>
                  <a:pt x="20238" y="8887"/>
                  <a:pt x="20206" y="8901"/>
                </a:cubicBezTo>
                <a:cubicBezTo>
                  <a:pt x="20174" y="8915"/>
                  <a:pt x="20090" y="8926"/>
                  <a:pt x="20021" y="8926"/>
                </a:cubicBezTo>
                <a:cubicBezTo>
                  <a:pt x="20002" y="8926"/>
                  <a:pt x="19987" y="8930"/>
                  <a:pt x="19970" y="8931"/>
                </a:cubicBezTo>
                <a:cubicBezTo>
                  <a:pt x="19979" y="8957"/>
                  <a:pt x="20010" y="8980"/>
                  <a:pt x="20051" y="8981"/>
                </a:cubicBezTo>
                <a:cubicBezTo>
                  <a:pt x="20107" y="8983"/>
                  <a:pt x="20067" y="9000"/>
                  <a:pt x="19996" y="9017"/>
                </a:cubicBezTo>
                <a:cubicBezTo>
                  <a:pt x="19925" y="9034"/>
                  <a:pt x="19824" y="9052"/>
                  <a:pt x="19755" y="9053"/>
                </a:cubicBezTo>
                <a:cubicBezTo>
                  <a:pt x="19716" y="9054"/>
                  <a:pt x="19696" y="9052"/>
                  <a:pt x="19693" y="9047"/>
                </a:cubicBezTo>
                <a:cubicBezTo>
                  <a:pt x="19691" y="9043"/>
                  <a:pt x="19707" y="9035"/>
                  <a:pt x="19739" y="9023"/>
                </a:cubicBezTo>
                <a:cubicBezTo>
                  <a:pt x="19775" y="9010"/>
                  <a:pt x="19680" y="9006"/>
                  <a:pt x="19545" y="9007"/>
                </a:cubicBezTo>
                <a:cubicBezTo>
                  <a:pt x="19517" y="9010"/>
                  <a:pt x="19482" y="9012"/>
                  <a:pt x="19444" y="9012"/>
                </a:cubicBezTo>
                <a:cubicBezTo>
                  <a:pt x="19351" y="9012"/>
                  <a:pt x="19303" y="9020"/>
                  <a:pt x="19291" y="9038"/>
                </a:cubicBezTo>
                <a:cubicBezTo>
                  <a:pt x="19281" y="9052"/>
                  <a:pt x="19235" y="9065"/>
                  <a:pt x="19187" y="9065"/>
                </a:cubicBezTo>
                <a:cubicBezTo>
                  <a:pt x="19139" y="9065"/>
                  <a:pt x="19091" y="9070"/>
                  <a:pt x="19081" y="9080"/>
                </a:cubicBezTo>
                <a:cubicBezTo>
                  <a:pt x="19071" y="9089"/>
                  <a:pt x="19022" y="9098"/>
                  <a:pt x="18972" y="9098"/>
                </a:cubicBezTo>
                <a:cubicBezTo>
                  <a:pt x="18920" y="9098"/>
                  <a:pt x="18875" y="9108"/>
                  <a:pt x="18865" y="9123"/>
                </a:cubicBezTo>
                <a:cubicBezTo>
                  <a:pt x="18855" y="9137"/>
                  <a:pt x="18825" y="9149"/>
                  <a:pt x="18800" y="9149"/>
                </a:cubicBezTo>
                <a:cubicBezTo>
                  <a:pt x="18771" y="9149"/>
                  <a:pt x="18762" y="9140"/>
                  <a:pt x="18774" y="9121"/>
                </a:cubicBezTo>
                <a:cubicBezTo>
                  <a:pt x="18822" y="9051"/>
                  <a:pt x="18848" y="8866"/>
                  <a:pt x="18820" y="8786"/>
                </a:cubicBezTo>
                <a:cubicBezTo>
                  <a:pt x="18781" y="8669"/>
                  <a:pt x="18685" y="8566"/>
                  <a:pt x="18580" y="8506"/>
                </a:cubicBezTo>
                <a:cubicBezTo>
                  <a:pt x="18553" y="8510"/>
                  <a:pt x="18529" y="8513"/>
                  <a:pt x="18502" y="8518"/>
                </a:cubicBezTo>
                <a:cubicBezTo>
                  <a:pt x="18255" y="8561"/>
                  <a:pt x="18226" y="8580"/>
                  <a:pt x="18226" y="8691"/>
                </a:cubicBezTo>
                <a:cubicBezTo>
                  <a:pt x="18226" y="8734"/>
                  <a:pt x="18218" y="8777"/>
                  <a:pt x="18204" y="8817"/>
                </a:cubicBezTo>
                <a:cubicBezTo>
                  <a:pt x="18195" y="8843"/>
                  <a:pt x="18179" y="8867"/>
                  <a:pt x="18164" y="8892"/>
                </a:cubicBezTo>
                <a:cubicBezTo>
                  <a:pt x="18157" y="8904"/>
                  <a:pt x="18153" y="8917"/>
                  <a:pt x="18144" y="8929"/>
                </a:cubicBezTo>
                <a:cubicBezTo>
                  <a:pt x="18118" y="8964"/>
                  <a:pt x="18085" y="8999"/>
                  <a:pt x="18046" y="9031"/>
                </a:cubicBezTo>
                <a:cubicBezTo>
                  <a:pt x="18007" y="9063"/>
                  <a:pt x="17961" y="9092"/>
                  <a:pt x="17910" y="9120"/>
                </a:cubicBezTo>
                <a:cubicBezTo>
                  <a:pt x="17858" y="9181"/>
                  <a:pt x="17809" y="9233"/>
                  <a:pt x="17766" y="9276"/>
                </a:cubicBezTo>
                <a:cubicBezTo>
                  <a:pt x="17767" y="9278"/>
                  <a:pt x="17766" y="9279"/>
                  <a:pt x="17767" y="9281"/>
                </a:cubicBezTo>
                <a:cubicBezTo>
                  <a:pt x="17768" y="9283"/>
                  <a:pt x="17767" y="9285"/>
                  <a:pt x="17767" y="9287"/>
                </a:cubicBezTo>
                <a:cubicBezTo>
                  <a:pt x="17770" y="9297"/>
                  <a:pt x="17775" y="9307"/>
                  <a:pt x="17770" y="9314"/>
                </a:cubicBezTo>
                <a:cubicBezTo>
                  <a:pt x="17767" y="9319"/>
                  <a:pt x="17763" y="9323"/>
                  <a:pt x="17757" y="9325"/>
                </a:cubicBezTo>
                <a:cubicBezTo>
                  <a:pt x="17750" y="9328"/>
                  <a:pt x="17743" y="9330"/>
                  <a:pt x="17734" y="9330"/>
                </a:cubicBezTo>
                <a:cubicBezTo>
                  <a:pt x="17715" y="9330"/>
                  <a:pt x="17704" y="9333"/>
                  <a:pt x="17698" y="9339"/>
                </a:cubicBezTo>
                <a:cubicBezTo>
                  <a:pt x="17697" y="9340"/>
                  <a:pt x="17696" y="9342"/>
                  <a:pt x="17695" y="9343"/>
                </a:cubicBezTo>
                <a:cubicBezTo>
                  <a:pt x="17691" y="9349"/>
                  <a:pt x="17693" y="9358"/>
                  <a:pt x="17704" y="9368"/>
                </a:cubicBezTo>
                <a:cubicBezTo>
                  <a:pt x="17728" y="9390"/>
                  <a:pt x="17710" y="9407"/>
                  <a:pt x="17663" y="9407"/>
                </a:cubicBezTo>
                <a:cubicBezTo>
                  <a:pt x="17640" y="9407"/>
                  <a:pt x="17624" y="9410"/>
                  <a:pt x="17616" y="9415"/>
                </a:cubicBezTo>
                <a:cubicBezTo>
                  <a:pt x="17609" y="9419"/>
                  <a:pt x="17611" y="9426"/>
                  <a:pt x="17623" y="9433"/>
                </a:cubicBezTo>
                <a:cubicBezTo>
                  <a:pt x="17629" y="9436"/>
                  <a:pt x="17632" y="9442"/>
                  <a:pt x="17631" y="9448"/>
                </a:cubicBezTo>
                <a:cubicBezTo>
                  <a:pt x="17631" y="9449"/>
                  <a:pt x="17628" y="9449"/>
                  <a:pt x="17628" y="9450"/>
                </a:cubicBezTo>
                <a:cubicBezTo>
                  <a:pt x="17627" y="9451"/>
                  <a:pt x="17625" y="9453"/>
                  <a:pt x="17625" y="9454"/>
                </a:cubicBezTo>
                <a:cubicBezTo>
                  <a:pt x="17622" y="9458"/>
                  <a:pt x="17622" y="9462"/>
                  <a:pt x="17616" y="9467"/>
                </a:cubicBezTo>
                <a:cubicBezTo>
                  <a:pt x="17600" y="9482"/>
                  <a:pt x="17570" y="9497"/>
                  <a:pt x="17533" y="9512"/>
                </a:cubicBezTo>
                <a:cubicBezTo>
                  <a:pt x="17507" y="9522"/>
                  <a:pt x="17474" y="9530"/>
                  <a:pt x="17439" y="9535"/>
                </a:cubicBezTo>
                <a:cubicBezTo>
                  <a:pt x="17436" y="9536"/>
                  <a:pt x="17433" y="9537"/>
                  <a:pt x="17429" y="9537"/>
                </a:cubicBezTo>
                <a:cubicBezTo>
                  <a:pt x="17426" y="9537"/>
                  <a:pt x="17421" y="9537"/>
                  <a:pt x="17418" y="9538"/>
                </a:cubicBezTo>
                <a:cubicBezTo>
                  <a:pt x="17398" y="9540"/>
                  <a:pt x="17379" y="9541"/>
                  <a:pt x="17358" y="9542"/>
                </a:cubicBezTo>
                <a:cubicBezTo>
                  <a:pt x="17326" y="9544"/>
                  <a:pt x="17296" y="9543"/>
                  <a:pt x="17264" y="9541"/>
                </a:cubicBezTo>
                <a:cubicBezTo>
                  <a:pt x="17246" y="9540"/>
                  <a:pt x="17230" y="9539"/>
                  <a:pt x="17212" y="9537"/>
                </a:cubicBezTo>
                <a:cubicBezTo>
                  <a:pt x="17195" y="9535"/>
                  <a:pt x="17182" y="9532"/>
                  <a:pt x="17166" y="9529"/>
                </a:cubicBezTo>
                <a:cubicBezTo>
                  <a:pt x="17154" y="9527"/>
                  <a:pt x="17138" y="9525"/>
                  <a:pt x="17127" y="9522"/>
                </a:cubicBezTo>
                <a:cubicBezTo>
                  <a:pt x="17126" y="9521"/>
                  <a:pt x="17126" y="9522"/>
                  <a:pt x="17125" y="9522"/>
                </a:cubicBezTo>
                <a:cubicBezTo>
                  <a:pt x="17115" y="9519"/>
                  <a:pt x="17103" y="9516"/>
                  <a:pt x="17094" y="9513"/>
                </a:cubicBezTo>
                <a:cubicBezTo>
                  <a:pt x="17068" y="9516"/>
                  <a:pt x="17047" y="9520"/>
                  <a:pt x="17042" y="9525"/>
                </a:cubicBezTo>
                <a:cubicBezTo>
                  <a:pt x="17032" y="9534"/>
                  <a:pt x="16978" y="9543"/>
                  <a:pt x="16921" y="9543"/>
                </a:cubicBezTo>
                <a:cubicBezTo>
                  <a:pt x="16846" y="9543"/>
                  <a:pt x="16814" y="9533"/>
                  <a:pt x="16799" y="9509"/>
                </a:cubicBezTo>
                <a:cubicBezTo>
                  <a:pt x="16776" y="9467"/>
                  <a:pt x="16704" y="9435"/>
                  <a:pt x="16622" y="9419"/>
                </a:cubicBezTo>
                <a:cubicBezTo>
                  <a:pt x="16621" y="9419"/>
                  <a:pt x="16621" y="9419"/>
                  <a:pt x="16621" y="9419"/>
                </a:cubicBezTo>
                <a:cubicBezTo>
                  <a:pt x="16606" y="9419"/>
                  <a:pt x="16601" y="9418"/>
                  <a:pt x="16585" y="9417"/>
                </a:cubicBezTo>
                <a:cubicBezTo>
                  <a:pt x="16516" y="9416"/>
                  <a:pt x="16471" y="9415"/>
                  <a:pt x="16421" y="9415"/>
                </a:cubicBezTo>
                <a:cubicBezTo>
                  <a:pt x="16421" y="9415"/>
                  <a:pt x="16420" y="9415"/>
                  <a:pt x="16420" y="9415"/>
                </a:cubicBezTo>
                <a:cubicBezTo>
                  <a:pt x="16402" y="9418"/>
                  <a:pt x="16386" y="9425"/>
                  <a:pt x="16371" y="9431"/>
                </a:cubicBezTo>
                <a:cubicBezTo>
                  <a:pt x="16338" y="9445"/>
                  <a:pt x="16275" y="9457"/>
                  <a:pt x="16231" y="9457"/>
                </a:cubicBezTo>
                <a:cubicBezTo>
                  <a:pt x="16206" y="9457"/>
                  <a:pt x="16180" y="9461"/>
                  <a:pt x="16156" y="9467"/>
                </a:cubicBezTo>
                <a:cubicBezTo>
                  <a:pt x="16158" y="9473"/>
                  <a:pt x="16156" y="9476"/>
                  <a:pt x="16159" y="9482"/>
                </a:cubicBezTo>
                <a:cubicBezTo>
                  <a:pt x="16178" y="9522"/>
                  <a:pt x="16140" y="9539"/>
                  <a:pt x="15932" y="9546"/>
                </a:cubicBezTo>
                <a:cubicBezTo>
                  <a:pt x="15911" y="9549"/>
                  <a:pt x="15887" y="9557"/>
                  <a:pt x="15871" y="9568"/>
                </a:cubicBezTo>
                <a:cubicBezTo>
                  <a:pt x="15847" y="9584"/>
                  <a:pt x="15779" y="9593"/>
                  <a:pt x="15686" y="9593"/>
                </a:cubicBezTo>
                <a:cubicBezTo>
                  <a:pt x="15605" y="9593"/>
                  <a:pt x="15530" y="9602"/>
                  <a:pt x="15520" y="9611"/>
                </a:cubicBezTo>
                <a:cubicBezTo>
                  <a:pt x="15509" y="9621"/>
                  <a:pt x="15343" y="9628"/>
                  <a:pt x="15125" y="9628"/>
                </a:cubicBezTo>
                <a:cubicBezTo>
                  <a:pt x="14906" y="9628"/>
                  <a:pt x="14740" y="9621"/>
                  <a:pt x="14729" y="9611"/>
                </a:cubicBezTo>
                <a:cubicBezTo>
                  <a:pt x="14719" y="9602"/>
                  <a:pt x="14631" y="9593"/>
                  <a:pt x="14533" y="9593"/>
                </a:cubicBezTo>
                <a:cubicBezTo>
                  <a:pt x="14403" y="9593"/>
                  <a:pt x="14351" y="9587"/>
                  <a:pt x="14338" y="9568"/>
                </a:cubicBezTo>
                <a:cubicBezTo>
                  <a:pt x="14337" y="9566"/>
                  <a:pt x="14333" y="9564"/>
                  <a:pt x="14331" y="9562"/>
                </a:cubicBezTo>
                <a:cubicBezTo>
                  <a:pt x="14329" y="9562"/>
                  <a:pt x="14328" y="9563"/>
                  <a:pt x="14326" y="9563"/>
                </a:cubicBezTo>
                <a:cubicBezTo>
                  <a:pt x="14299" y="9564"/>
                  <a:pt x="14277" y="9566"/>
                  <a:pt x="14257" y="9568"/>
                </a:cubicBezTo>
                <a:cubicBezTo>
                  <a:pt x="14224" y="9571"/>
                  <a:pt x="14194" y="9574"/>
                  <a:pt x="14194" y="9578"/>
                </a:cubicBezTo>
                <a:cubicBezTo>
                  <a:pt x="14194" y="9582"/>
                  <a:pt x="14191" y="9587"/>
                  <a:pt x="14185" y="9590"/>
                </a:cubicBezTo>
                <a:cubicBezTo>
                  <a:pt x="14179" y="9592"/>
                  <a:pt x="14171" y="9593"/>
                  <a:pt x="14160" y="9594"/>
                </a:cubicBezTo>
                <a:cubicBezTo>
                  <a:pt x="14139" y="9595"/>
                  <a:pt x="14110" y="9593"/>
                  <a:pt x="14078" y="9586"/>
                </a:cubicBezTo>
                <a:cubicBezTo>
                  <a:pt x="14014" y="9572"/>
                  <a:pt x="13942" y="9578"/>
                  <a:pt x="13918" y="9600"/>
                </a:cubicBezTo>
                <a:cubicBezTo>
                  <a:pt x="13894" y="9622"/>
                  <a:pt x="13717" y="9562"/>
                  <a:pt x="13514" y="9462"/>
                </a:cubicBezTo>
                <a:cubicBezTo>
                  <a:pt x="13443" y="9427"/>
                  <a:pt x="13386" y="9399"/>
                  <a:pt x="13340" y="9373"/>
                </a:cubicBezTo>
                <a:cubicBezTo>
                  <a:pt x="13314" y="9358"/>
                  <a:pt x="13297" y="9346"/>
                  <a:pt x="13278" y="9333"/>
                </a:cubicBezTo>
                <a:cubicBezTo>
                  <a:pt x="13265" y="9325"/>
                  <a:pt x="13249" y="9314"/>
                  <a:pt x="13239" y="9306"/>
                </a:cubicBezTo>
                <a:cubicBezTo>
                  <a:pt x="13217" y="9289"/>
                  <a:pt x="13201" y="9270"/>
                  <a:pt x="13189" y="9254"/>
                </a:cubicBezTo>
                <a:cubicBezTo>
                  <a:pt x="13187" y="9251"/>
                  <a:pt x="13185" y="9249"/>
                  <a:pt x="13183" y="9247"/>
                </a:cubicBezTo>
                <a:cubicBezTo>
                  <a:pt x="13172" y="9229"/>
                  <a:pt x="13163" y="9210"/>
                  <a:pt x="13160" y="9189"/>
                </a:cubicBezTo>
                <a:cubicBezTo>
                  <a:pt x="13159" y="9189"/>
                  <a:pt x="13158" y="9189"/>
                  <a:pt x="13158" y="9188"/>
                </a:cubicBezTo>
                <a:cubicBezTo>
                  <a:pt x="13109" y="9162"/>
                  <a:pt x="13058" y="9136"/>
                  <a:pt x="13014" y="9111"/>
                </a:cubicBezTo>
                <a:cubicBezTo>
                  <a:pt x="12955" y="9078"/>
                  <a:pt x="12900" y="9047"/>
                  <a:pt x="12854" y="9024"/>
                </a:cubicBezTo>
                <a:lnTo>
                  <a:pt x="12631" y="9036"/>
                </a:lnTo>
                <a:lnTo>
                  <a:pt x="12646" y="8936"/>
                </a:lnTo>
                <a:cubicBezTo>
                  <a:pt x="12627" y="8928"/>
                  <a:pt x="12619" y="8928"/>
                  <a:pt x="12598" y="8918"/>
                </a:cubicBezTo>
                <a:cubicBezTo>
                  <a:pt x="12532" y="8885"/>
                  <a:pt x="12450" y="8844"/>
                  <a:pt x="12416" y="8827"/>
                </a:cubicBezTo>
                <a:cubicBezTo>
                  <a:pt x="12383" y="8810"/>
                  <a:pt x="12331" y="8792"/>
                  <a:pt x="12301" y="8786"/>
                </a:cubicBezTo>
                <a:cubicBezTo>
                  <a:pt x="12280" y="8781"/>
                  <a:pt x="12251" y="8763"/>
                  <a:pt x="12224" y="8743"/>
                </a:cubicBezTo>
                <a:lnTo>
                  <a:pt x="12178" y="8743"/>
                </a:lnTo>
                <a:lnTo>
                  <a:pt x="12178" y="8707"/>
                </a:lnTo>
                <a:cubicBezTo>
                  <a:pt x="12083" y="8617"/>
                  <a:pt x="11849" y="8466"/>
                  <a:pt x="11762" y="8441"/>
                </a:cubicBezTo>
                <a:cubicBezTo>
                  <a:pt x="11715" y="8427"/>
                  <a:pt x="11657" y="8405"/>
                  <a:pt x="11634" y="8392"/>
                </a:cubicBezTo>
                <a:cubicBezTo>
                  <a:pt x="11585" y="8364"/>
                  <a:pt x="11343" y="8282"/>
                  <a:pt x="11268" y="8268"/>
                </a:cubicBezTo>
                <a:cubicBezTo>
                  <a:pt x="11239" y="8262"/>
                  <a:pt x="11214" y="8249"/>
                  <a:pt x="11214" y="8241"/>
                </a:cubicBezTo>
                <a:cubicBezTo>
                  <a:pt x="11214" y="8232"/>
                  <a:pt x="11182" y="8227"/>
                  <a:pt x="11142" y="8227"/>
                </a:cubicBezTo>
                <a:cubicBezTo>
                  <a:pt x="11102" y="8227"/>
                  <a:pt x="11053" y="8215"/>
                  <a:pt x="11032" y="8201"/>
                </a:cubicBezTo>
                <a:cubicBezTo>
                  <a:pt x="11011" y="8187"/>
                  <a:pt x="10972" y="8176"/>
                  <a:pt x="10945" y="8175"/>
                </a:cubicBezTo>
                <a:cubicBezTo>
                  <a:pt x="10917" y="8175"/>
                  <a:pt x="10868" y="8163"/>
                  <a:pt x="10836" y="8150"/>
                </a:cubicBezTo>
                <a:cubicBezTo>
                  <a:pt x="10803" y="8136"/>
                  <a:pt x="10751" y="8125"/>
                  <a:pt x="10719" y="8125"/>
                </a:cubicBezTo>
                <a:cubicBezTo>
                  <a:pt x="10655" y="8125"/>
                  <a:pt x="10602" y="8098"/>
                  <a:pt x="10549" y="8043"/>
                </a:cubicBezTo>
                <a:cubicBezTo>
                  <a:pt x="10501" y="7993"/>
                  <a:pt x="10505" y="7987"/>
                  <a:pt x="10575" y="7987"/>
                </a:cubicBezTo>
                <a:cubicBezTo>
                  <a:pt x="10609" y="7987"/>
                  <a:pt x="10636" y="7982"/>
                  <a:pt x="10636" y="7974"/>
                </a:cubicBezTo>
                <a:cubicBezTo>
                  <a:pt x="10636" y="7966"/>
                  <a:pt x="10696" y="7943"/>
                  <a:pt x="10770" y="7922"/>
                </a:cubicBezTo>
                <a:cubicBezTo>
                  <a:pt x="10843" y="7902"/>
                  <a:pt x="10921" y="7872"/>
                  <a:pt x="10943" y="7857"/>
                </a:cubicBezTo>
                <a:cubicBezTo>
                  <a:pt x="10965" y="7842"/>
                  <a:pt x="11012" y="7822"/>
                  <a:pt x="11046" y="7814"/>
                </a:cubicBezTo>
                <a:cubicBezTo>
                  <a:pt x="11161" y="7786"/>
                  <a:pt x="11335" y="7715"/>
                  <a:pt x="11424" y="7659"/>
                </a:cubicBezTo>
                <a:cubicBezTo>
                  <a:pt x="11450" y="7643"/>
                  <a:pt x="11486" y="7628"/>
                  <a:pt x="11504" y="7628"/>
                </a:cubicBezTo>
                <a:cubicBezTo>
                  <a:pt x="11590" y="7628"/>
                  <a:pt x="12303" y="7222"/>
                  <a:pt x="12763" y="6909"/>
                </a:cubicBezTo>
                <a:cubicBezTo>
                  <a:pt x="12821" y="6870"/>
                  <a:pt x="12851" y="6863"/>
                  <a:pt x="12914" y="6871"/>
                </a:cubicBezTo>
                <a:cubicBezTo>
                  <a:pt x="12958" y="6877"/>
                  <a:pt x="13017" y="6892"/>
                  <a:pt x="13043" y="6905"/>
                </a:cubicBezTo>
                <a:cubicBezTo>
                  <a:pt x="13069" y="6918"/>
                  <a:pt x="13137" y="6929"/>
                  <a:pt x="13195" y="6929"/>
                </a:cubicBezTo>
                <a:cubicBezTo>
                  <a:pt x="13201" y="6929"/>
                  <a:pt x="13208" y="6930"/>
                  <a:pt x="13215" y="6930"/>
                </a:cubicBezTo>
                <a:cubicBezTo>
                  <a:pt x="13216" y="6926"/>
                  <a:pt x="13221" y="6923"/>
                  <a:pt x="13221" y="6919"/>
                </a:cubicBezTo>
                <a:cubicBezTo>
                  <a:pt x="13221" y="6873"/>
                  <a:pt x="13268" y="6864"/>
                  <a:pt x="13412" y="6882"/>
                </a:cubicBezTo>
                <a:cubicBezTo>
                  <a:pt x="13486" y="6891"/>
                  <a:pt x="13586" y="6898"/>
                  <a:pt x="13688" y="6905"/>
                </a:cubicBezTo>
                <a:cubicBezTo>
                  <a:pt x="13723" y="6907"/>
                  <a:pt x="13757" y="6910"/>
                  <a:pt x="13793" y="6912"/>
                </a:cubicBezTo>
                <a:cubicBezTo>
                  <a:pt x="13847" y="6915"/>
                  <a:pt x="13900" y="6916"/>
                  <a:pt x="13954" y="6918"/>
                </a:cubicBezTo>
                <a:cubicBezTo>
                  <a:pt x="14105" y="6923"/>
                  <a:pt x="14255" y="6927"/>
                  <a:pt x="14329" y="6924"/>
                </a:cubicBezTo>
                <a:cubicBezTo>
                  <a:pt x="14357" y="6923"/>
                  <a:pt x="14375" y="6920"/>
                  <a:pt x="14383" y="6917"/>
                </a:cubicBezTo>
                <a:cubicBezTo>
                  <a:pt x="14389" y="6914"/>
                  <a:pt x="14385" y="6910"/>
                  <a:pt x="14367" y="6906"/>
                </a:cubicBezTo>
                <a:cubicBezTo>
                  <a:pt x="14247" y="6877"/>
                  <a:pt x="14257" y="6873"/>
                  <a:pt x="14438" y="6867"/>
                </a:cubicBezTo>
                <a:cubicBezTo>
                  <a:pt x="14553" y="6864"/>
                  <a:pt x="14724" y="6857"/>
                  <a:pt x="14820" y="6854"/>
                </a:cubicBezTo>
                <a:cubicBezTo>
                  <a:pt x="14832" y="6854"/>
                  <a:pt x="14841" y="6851"/>
                  <a:pt x="14852" y="6851"/>
                </a:cubicBezTo>
                <a:cubicBezTo>
                  <a:pt x="14893" y="6838"/>
                  <a:pt x="14939" y="6818"/>
                  <a:pt x="14987" y="6797"/>
                </a:cubicBezTo>
                <a:cubicBezTo>
                  <a:pt x="14990" y="6789"/>
                  <a:pt x="14994" y="6780"/>
                  <a:pt x="14994" y="6770"/>
                </a:cubicBezTo>
                <a:cubicBezTo>
                  <a:pt x="14994" y="6722"/>
                  <a:pt x="15040" y="6692"/>
                  <a:pt x="15115" y="6692"/>
                </a:cubicBezTo>
                <a:cubicBezTo>
                  <a:pt x="15131" y="6692"/>
                  <a:pt x="15150" y="6689"/>
                  <a:pt x="15172" y="6683"/>
                </a:cubicBezTo>
                <a:cubicBezTo>
                  <a:pt x="15172" y="6683"/>
                  <a:pt x="15173" y="6683"/>
                  <a:pt x="15174" y="6683"/>
                </a:cubicBezTo>
                <a:cubicBezTo>
                  <a:pt x="15195" y="6677"/>
                  <a:pt x="15218" y="6667"/>
                  <a:pt x="15243" y="6658"/>
                </a:cubicBezTo>
                <a:cubicBezTo>
                  <a:pt x="15338" y="6598"/>
                  <a:pt x="15425" y="6537"/>
                  <a:pt x="15471" y="6482"/>
                </a:cubicBezTo>
                <a:cubicBezTo>
                  <a:pt x="15544" y="6393"/>
                  <a:pt x="15584" y="6307"/>
                  <a:pt x="15601" y="6220"/>
                </a:cubicBezTo>
                <a:lnTo>
                  <a:pt x="15568" y="6062"/>
                </a:lnTo>
                <a:lnTo>
                  <a:pt x="15606" y="6065"/>
                </a:lnTo>
                <a:cubicBezTo>
                  <a:pt x="15596" y="6008"/>
                  <a:pt x="15579" y="5949"/>
                  <a:pt x="15546" y="5889"/>
                </a:cubicBezTo>
                <a:lnTo>
                  <a:pt x="15496" y="5799"/>
                </a:lnTo>
                <a:lnTo>
                  <a:pt x="15592" y="5744"/>
                </a:lnTo>
                <a:cubicBezTo>
                  <a:pt x="15637" y="5718"/>
                  <a:pt x="15671" y="5694"/>
                  <a:pt x="15710" y="5670"/>
                </a:cubicBezTo>
                <a:cubicBezTo>
                  <a:pt x="15710" y="5670"/>
                  <a:pt x="15710" y="5670"/>
                  <a:pt x="15710" y="5670"/>
                </a:cubicBezTo>
                <a:cubicBezTo>
                  <a:pt x="15710" y="5670"/>
                  <a:pt x="15711" y="5670"/>
                  <a:pt x="15712" y="5670"/>
                </a:cubicBezTo>
                <a:cubicBezTo>
                  <a:pt x="15720" y="5662"/>
                  <a:pt x="15733" y="5655"/>
                  <a:pt x="15745" y="5649"/>
                </a:cubicBezTo>
                <a:cubicBezTo>
                  <a:pt x="15827" y="5597"/>
                  <a:pt x="15902" y="5547"/>
                  <a:pt x="15957" y="5502"/>
                </a:cubicBezTo>
                <a:cubicBezTo>
                  <a:pt x="16002" y="5465"/>
                  <a:pt x="16070" y="5415"/>
                  <a:pt x="16107" y="5392"/>
                </a:cubicBezTo>
                <a:cubicBezTo>
                  <a:pt x="16142" y="5371"/>
                  <a:pt x="16166" y="5351"/>
                  <a:pt x="16170" y="5342"/>
                </a:cubicBezTo>
                <a:cubicBezTo>
                  <a:pt x="16151" y="5341"/>
                  <a:pt x="16136" y="5339"/>
                  <a:pt x="16126" y="5336"/>
                </a:cubicBezTo>
                <a:cubicBezTo>
                  <a:pt x="16124" y="5335"/>
                  <a:pt x="16125" y="5336"/>
                  <a:pt x="16123" y="5336"/>
                </a:cubicBezTo>
                <a:cubicBezTo>
                  <a:pt x="16116" y="5333"/>
                  <a:pt x="16107" y="5328"/>
                  <a:pt x="16106" y="5324"/>
                </a:cubicBezTo>
                <a:cubicBezTo>
                  <a:pt x="16105" y="5322"/>
                  <a:pt x="16107" y="5320"/>
                  <a:pt x="16107" y="5318"/>
                </a:cubicBezTo>
                <a:cubicBezTo>
                  <a:pt x="16108" y="5313"/>
                  <a:pt x="16107" y="5306"/>
                  <a:pt x="16112" y="5300"/>
                </a:cubicBezTo>
                <a:cubicBezTo>
                  <a:pt x="16118" y="5290"/>
                  <a:pt x="16129" y="5279"/>
                  <a:pt x="16142" y="5265"/>
                </a:cubicBezTo>
                <a:cubicBezTo>
                  <a:pt x="16184" y="5221"/>
                  <a:pt x="16246" y="5196"/>
                  <a:pt x="16282" y="5209"/>
                </a:cubicBezTo>
                <a:cubicBezTo>
                  <a:pt x="16318" y="5221"/>
                  <a:pt x="16328" y="5203"/>
                  <a:pt x="16305" y="5170"/>
                </a:cubicBezTo>
                <a:cubicBezTo>
                  <a:pt x="16289" y="5147"/>
                  <a:pt x="16288" y="5132"/>
                  <a:pt x="16300" y="5127"/>
                </a:cubicBezTo>
                <a:cubicBezTo>
                  <a:pt x="16313" y="5121"/>
                  <a:pt x="16341" y="5125"/>
                  <a:pt x="16388" y="5135"/>
                </a:cubicBezTo>
                <a:cubicBezTo>
                  <a:pt x="16398" y="5138"/>
                  <a:pt x="16404" y="5137"/>
                  <a:pt x="16412" y="5139"/>
                </a:cubicBezTo>
                <a:cubicBezTo>
                  <a:pt x="16435" y="5118"/>
                  <a:pt x="16451" y="5098"/>
                  <a:pt x="16472" y="5076"/>
                </a:cubicBezTo>
                <a:cubicBezTo>
                  <a:pt x="16472" y="5075"/>
                  <a:pt x="16472" y="5075"/>
                  <a:pt x="16472" y="5074"/>
                </a:cubicBezTo>
                <a:cubicBezTo>
                  <a:pt x="16465" y="5058"/>
                  <a:pt x="16465" y="5045"/>
                  <a:pt x="16469" y="5033"/>
                </a:cubicBezTo>
                <a:cubicBezTo>
                  <a:pt x="16475" y="5005"/>
                  <a:pt x="16509" y="4985"/>
                  <a:pt x="16569" y="4973"/>
                </a:cubicBezTo>
                <a:cubicBezTo>
                  <a:pt x="16569" y="4973"/>
                  <a:pt x="16570" y="4973"/>
                  <a:pt x="16570" y="4973"/>
                </a:cubicBezTo>
                <a:cubicBezTo>
                  <a:pt x="16572" y="4970"/>
                  <a:pt x="16576" y="4968"/>
                  <a:pt x="16578" y="4965"/>
                </a:cubicBezTo>
                <a:cubicBezTo>
                  <a:pt x="16763" y="4735"/>
                  <a:pt x="16817" y="4654"/>
                  <a:pt x="16889" y="4519"/>
                </a:cubicBezTo>
                <a:cubicBezTo>
                  <a:pt x="16881" y="4518"/>
                  <a:pt x="16876" y="4515"/>
                  <a:pt x="16871" y="4512"/>
                </a:cubicBezTo>
                <a:cubicBezTo>
                  <a:pt x="16867" y="4511"/>
                  <a:pt x="16864" y="4509"/>
                  <a:pt x="16861" y="4507"/>
                </a:cubicBezTo>
                <a:cubicBezTo>
                  <a:pt x="16858" y="4504"/>
                  <a:pt x="16854" y="4500"/>
                  <a:pt x="16852" y="4496"/>
                </a:cubicBezTo>
                <a:cubicBezTo>
                  <a:pt x="16852" y="4495"/>
                  <a:pt x="16851" y="4493"/>
                  <a:pt x="16851" y="4491"/>
                </a:cubicBezTo>
                <a:cubicBezTo>
                  <a:pt x="16850" y="4491"/>
                  <a:pt x="16851" y="4490"/>
                  <a:pt x="16851" y="4489"/>
                </a:cubicBezTo>
                <a:cubicBezTo>
                  <a:pt x="16848" y="4476"/>
                  <a:pt x="16851" y="4459"/>
                  <a:pt x="16863" y="4435"/>
                </a:cubicBezTo>
                <a:cubicBezTo>
                  <a:pt x="16886" y="4386"/>
                  <a:pt x="16940" y="4225"/>
                  <a:pt x="16982" y="4074"/>
                </a:cubicBezTo>
                <a:cubicBezTo>
                  <a:pt x="17018" y="3949"/>
                  <a:pt x="17034" y="3852"/>
                  <a:pt x="17028" y="3725"/>
                </a:cubicBezTo>
                <a:cubicBezTo>
                  <a:pt x="17023" y="3597"/>
                  <a:pt x="16995" y="3438"/>
                  <a:pt x="16943" y="3187"/>
                </a:cubicBezTo>
                <a:cubicBezTo>
                  <a:pt x="16929" y="3123"/>
                  <a:pt x="16925" y="3087"/>
                  <a:pt x="16929" y="3076"/>
                </a:cubicBezTo>
                <a:cubicBezTo>
                  <a:pt x="16931" y="3070"/>
                  <a:pt x="16934" y="3071"/>
                  <a:pt x="16941" y="3078"/>
                </a:cubicBezTo>
                <a:cubicBezTo>
                  <a:pt x="16948" y="3085"/>
                  <a:pt x="16957" y="3098"/>
                  <a:pt x="16969" y="3116"/>
                </a:cubicBezTo>
                <a:cubicBezTo>
                  <a:pt x="16971" y="3120"/>
                  <a:pt x="16974" y="3121"/>
                  <a:pt x="16976" y="3125"/>
                </a:cubicBezTo>
                <a:cubicBezTo>
                  <a:pt x="16973" y="3116"/>
                  <a:pt x="16969" y="3108"/>
                  <a:pt x="16966" y="3100"/>
                </a:cubicBezTo>
                <a:cubicBezTo>
                  <a:pt x="16885" y="2884"/>
                  <a:pt x="16850" y="2805"/>
                  <a:pt x="16799" y="2715"/>
                </a:cubicBezTo>
                <a:cubicBezTo>
                  <a:pt x="16797" y="2714"/>
                  <a:pt x="16793" y="2713"/>
                  <a:pt x="16791" y="2713"/>
                </a:cubicBezTo>
                <a:cubicBezTo>
                  <a:pt x="16775" y="2708"/>
                  <a:pt x="16761" y="2701"/>
                  <a:pt x="16746" y="2692"/>
                </a:cubicBezTo>
                <a:cubicBezTo>
                  <a:pt x="16737" y="2686"/>
                  <a:pt x="16727" y="2678"/>
                  <a:pt x="16719" y="2671"/>
                </a:cubicBezTo>
                <a:cubicBezTo>
                  <a:pt x="16711" y="2665"/>
                  <a:pt x="16704" y="2656"/>
                  <a:pt x="16696" y="2648"/>
                </a:cubicBezTo>
                <a:cubicBezTo>
                  <a:pt x="16669" y="2620"/>
                  <a:pt x="16640" y="2586"/>
                  <a:pt x="16608" y="2535"/>
                </a:cubicBezTo>
                <a:cubicBezTo>
                  <a:pt x="16574" y="2480"/>
                  <a:pt x="16548" y="2436"/>
                  <a:pt x="16529" y="2400"/>
                </a:cubicBezTo>
                <a:cubicBezTo>
                  <a:pt x="16510" y="2365"/>
                  <a:pt x="16499" y="2338"/>
                  <a:pt x="16495" y="2322"/>
                </a:cubicBezTo>
                <a:cubicBezTo>
                  <a:pt x="16488" y="2288"/>
                  <a:pt x="16512" y="2292"/>
                  <a:pt x="16566" y="2335"/>
                </a:cubicBezTo>
                <a:cubicBezTo>
                  <a:pt x="16573" y="2340"/>
                  <a:pt x="16571" y="2337"/>
                  <a:pt x="16576" y="2341"/>
                </a:cubicBezTo>
                <a:cubicBezTo>
                  <a:pt x="16484" y="2198"/>
                  <a:pt x="16367" y="2038"/>
                  <a:pt x="16305" y="1983"/>
                </a:cubicBezTo>
                <a:cubicBezTo>
                  <a:pt x="16264" y="1946"/>
                  <a:pt x="16211" y="1885"/>
                  <a:pt x="16187" y="1846"/>
                </a:cubicBezTo>
                <a:cubicBezTo>
                  <a:pt x="16176" y="1828"/>
                  <a:pt x="16139" y="1793"/>
                  <a:pt x="16113" y="1764"/>
                </a:cubicBezTo>
                <a:cubicBezTo>
                  <a:pt x="16098" y="1765"/>
                  <a:pt x="16081" y="1765"/>
                  <a:pt x="16069" y="1769"/>
                </a:cubicBezTo>
                <a:cubicBezTo>
                  <a:pt x="16062" y="1771"/>
                  <a:pt x="16057" y="1768"/>
                  <a:pt x="16052" y="1766"/>
                </a:cubicBezTo>
                <a:cubicBezTo>
                  <a:pt x="16038" y="1758"/>
                  <a:pt x="16040" y="1728"/>
                  <a:pt x="16046" y="1688"/>
                </a:cubicBezTo>
                <a:cubicBezTo>
                  <a:pt x="15973" y="1615"/>
                  <a:pt x="15896" y="1545"/>
                  <a:pt x="15859" y="1524"/>
                </a:cubicBezTo>
                <a:cubicBezTo>
                  <a:pt x="15854" y="1521"/>
                  <a:pt x="15842" y="1506"/>
                  <a:pt x="15834" y="1501"/>
                </a:cubicBezTo>
                <a:cubicBezTo>
                  <a:pt x="15818" y="1497"/>
                  <a:pt x="15803" y="1493"/>
                  <a:pt x="15787" y="1488"/>
                </a:cubicBezTo>
                <a:cubicBezTo>
                  <a:pt x="15785" y="1488"/>
                  <a:pt x="15784" y="1488"/>
                  <a:pt x="15782" y="1488"/>
                </a:cubicBezTo>
                <a:cubicBezTo>
                  <a:pt x="15768" y="1484"/>
                  <a:pt x="15755" y="1479"/>
                  <a:pt x="15741" y="1475"/>
                </a:cubicBezTo>
                <a:cubicBezTo>
                  <a:pt x="15735" y="1473"/>
                  <a:pt x="15728" y="1471"/>
                  <a:pt x="15722" y="1469"/>
                </a:cubicBezTo>
                <a:cubicBezTo>
                  <a:pt x="15708" y="1464"/>
                  <a:pt x="15695" y="1460"/>
                  <a:pt x="15683" y="1454"/>
                </a:cubicBezTo>
                <a:cubicBezTo>
                  <a:pt x="15661" y="1445"/>
                  <a:pt x="15643" y="1435"/>
                  <a:pt x="15626" y="1424"/>
                </a:cubicBezTo>
                <a:cubicBezTo>
                  <a:pt x="15618" y="1419"/>
                  <a:pt x="15609" y="1413"/>
                  <a:pt x="15603" y="1408"/>
                </a:cubicBezTo>
                <a:cubicBezTo>
                  <a:pt x="15582" y="1391"/>
                  <a:pt x="15566" y="1375"/>
                  <a:pt x="15561" y="1358"/>
                </a:cubicBezTo>
                <a:cubicBezTo>
                  <a:pt x="15557" y="1342"/>
                  <a:pt x="15550" y="1326"/>
                  <a:pt x="15539" y="1315"/>
                </a:cubicBezTo>
                <a:cubicBezTo>
                  <a:pt x="15529" y="1305"/>
                  <a:pt x="15517" y="1300"/>
                  <a:pt x="15506" y="1300"/>
                </a:cubicBezTo>
                <a:cubicBezTo>
                  <a:pt x="15465" y="1300"/>
                  <a:pt x="15355" y="1232"/>
                  <a:pt x="15253" y="1155"/>
                </a:cubicBezTo>
                <a:cubicBezTo>
                  <a:pt x="15151" y="1079"/>
                  <a:pt x="15057" y="993"/>
                  <a:pt x="15046" y="954"/>
                </a:cubicBezTo>
                <a:cubicBezTo>
                  <a:pt x="15043" y="940"/>
                  <a:pt x="15035" y="926"/>
                  <a:pt x="15027" y="913"/>
                </a:cubicBezTo>
                <a:cubicBezTo>
                  <a:pt x="15026" y="913"/>
                  <a:pt x="15025" y="913"/>
                  <a:pt x="15025" y="913"/>
                </a:cubicBezTo>
                <a:cubicBezTo>
                  <a:pt x="14973" y="882"/>
                  <a:pt x="14910" y="844"/>
                  <a:pt x="14843" y="803"/>
                </a:cubicBezTo>
                <a:cubicBezTo>
                  <a:pt x="14754" y="751"/>
                  <a:pt x="14630" y="688"/>
                  <a:pt x="14568" y="662"/>
                </a:cubicBezTo>
                <a:cubicBezTo>
                  <a:pt x="14547" y="654"/>
                  <a:pt x="14518" y="636"/>
                  <a:pt x="14490" y="623"/>
                </a:cubicBezTo>
                <a:cubicBezTo>
                  <a:pt x="14488" y="623"/>
                  <a:pt x="14487" y="624"/>
                  <a:pt x="14485" y="623"/>
                </a:cubicBezTo>
                <a:cubicBezTo>
                  <a:pt x="14485" y="623"/>
                  <a:pt x="14484" y="624"/>
                  <a:pt x="14484" y="623"/>
                </a:cubicBezTo>
                <a:cubicBezTo>
                  <a:pt x="14402" y="618"/>
                  <a:pt x="14328" y="607"/>
                  <a:pt x="14256" y="592"/>
                </a:cubicBezTo>
                <a:cubicBezTo>
                  <a:pt x="14234" y="588"/>
                  <a:pt x="14213" y="584"/>
                  <a:pt x="14193" y="580"/>
                </a:cubicBezTo>
                <a:cubicBezTo>
                  <a:pt x="14141" y="567"/>
                  <a:pt x="14095" y="555"/>
                  <a:pt x="14065" y="541"/>
                </a:cubicBezTo>
                <a:cubicBezTo>
                  <a:pt x="14065" y="541"/>
                  <a:pt x="14064" y="540"/>
                  <a:pt x="14064" y="540"/>
                </a:cubicBezTo>
                <a:cubicBezTo>
                  <a:pt x="14063" y="540"/>
                  <a:pt x="14062" y="538"/>
                  <a:pt x="14061" y="537"/>
                </a:cubicBezTo>
                <a:cubicBezTo>
                  <a:pt x="14060" y="537"/>
                  <a:pt x="14059" y="537"/>
                  <a:pt x="14058" y="537"/>
                </a:cubicBezTo>
                <a:cubicBezTo>
                  <a:pt x="14047" y="531"/>
                  <a:pt x="14037" y="524"/>
                  <a:pt x="14032" y="518"/>
                </a:cubicBezTo>
                <a:cubicBezTo>
                  <a:pt x="14029" y="516"/>
                  <a:pt x="14029" y="514"/>
                  <a:pt x="14027" y="512"/>
                </a:cubicBezTo>
                <a:cubicBezTo>
                  <a:pt x="14025" y="507"/>
                  <a:pt x="14022" y="503"/>
                  <a:pt x="14024" y="499"/>
                </a:cubicBezTo>
                <a:cubicBezTo>
                  <a:pt x="14027" y="492"/>
                  <a:pt x="14035" y="486"/>
                  <a:pt x="14050" y="481"/>
                </a:cubicBezTo>
                <a:cubicBezTo>
                  <a:pt x="14064" y="476"/>
                  <a:pt x="14077" y="464"/>
                  <a:pt x="14088" y="450"/>
                </a:cubicBezTo>
                <a:cubicBezTo>
                  <a:pt x="14087" y="450"/>
                  <a:pt x="14087" y="450"/>
                  <a:pt x="14085" y="450"/>
                </a:cubicBezTo>
                <a:cubicBezTo>
                  <a:pt x="14009" y="410"/>
                  <a:pt x="13937" y="384"/>
                  <a:pt x="13763" y="338"/>
                </a:cubicBezTo>
                <a:cubicBezTo>
                  <a:pt x="13701" y="321"/>
                  <a:pt x="13649" y="301"/>
                  <a:pt x="13649" y="294"/>
                </a:cubicBezTo>
                <a:cubicBezTo>
                  <a:pt x="13649" y="287"/>
                  <a:pt x="13588" y="266"/>
                  <a:pt x="13514" y="246"/>
                </a:cubicBezTo>
                <a:cubicBezTo>
                  <a:pt x="13439" y="227"/>
                  <a:pt x="13371" y="205"/>
                  <a:pt x="13360" y="196"/>
                </a:cubicBezTo>
                <a:cubicBezTo>
                  <a:pt x="13350" y="186"/>
                  <a:pt x="13303" y="178"/>
                  <a:pt x="13256" y="178"/>
                </a:cubicBezTo>
                <a:cubicBezTo>
                  <a:pt x="13215" y="178"/>
                  <a:pt x="13171" y="169"/>
                  <a:pt x="13146" y="157"/>
                </a:cubicBezTo>
                <a:cubicBezTo>
                  <a:pt x="13144" y="173"/>
                  <a:pt x="13142" y="186"/>
                  <a:pt x="13138" y="197"/>
                </a:cubicBezTo>
                <a:cubicBezTo>
                  <a:pt x="13138" y="197"/>
                  <a:pt x="13138" y="196"/>
                  <a:pt x="13138" y="197"/>
                </a:cubicBezTo>
                <a:cubicBezTo>
                  <a:pt x="13134" y="212"/>
                  <a:pt x="13128" y="225"/>
                  <a:pt x="13121" y="225"/>
                </a:cubicBezTo>
                <a:cubicBezTo>
                  <a:pt x="13104" y="225"/>
                  <a:pt x="12861" y="176"/>
                  <a:pt x="12582" y="117"/>
                </a:cubicBezTo>
                <a:cubicBezTo>
                  <a:pt x="12468" y="92"/>
                  <a:pt x="12374" y="75"/>
                  <a:pt x="12286" y="61"/>
                </a:cubicBezTo>
                <a:cubicBezTo>
                  <a:pt x="12110" y="32"/>
                  <a:pt x="11958" y="20"/>
                  <a:pt x="11717" y="16"/>
                </a:cubicBezTo>
                <a:cubicBezTo>
                  <a:pt x="11597" y="14"/>
                  <a:pt x="11455" y="14"/>
                  <a:pt x="11276" y="15"/>
                </a:cubicBezTo>
                <a:cubicBezTo>
                  <a:pt x="10828" y="18"/>
                  <a:pt x="10320" y="46"/>
                  <a:pt x="10121" y="77"/>
                </a:cubicBezTo>
                <a:cubicBezTo>
                  <a:pt x="9826" y="123"/>
                  <a:pt x="9722" y="123"/>
                  <a:pt x="9505" y="80"/>
                </a:cubicBezTo>
                <a:cubicBezTo>
                  <a:pt x="9267" y="34"/>
                  <a:pt x="8989" y="9"/>
                  <a:pt x="8685" y="2"/>
                </a:cubicBezTo>
                <a:close/>
                <a:moveTo>
                  <a:pt x="2997" y="16171"/>
                </a:moveTo>
                <a:cubicBezTo>
                  <a:pt x="2985" y="16197"/>
                  <a:pt x="2980" y="16217"/>
                  <a:pt x="2972" y="16239"/>
                </a:cubicBezTo>
                <a:cubicBezTo>
                  <a:pt x="2978" y="16234"/>
                  <a:pt x="2983" y="16227"/>
                  <a:pt x="2988" y="16221"/>
                </a:cubicBezTo>
                <a:cubicBezTo>
                  <a:pt x="2988" y="16221"/>
                  <a:pt x="2987" y="16222"/>
                  <a:pt x="2988" y="16221"/>
                </a:cubicBezTo>
                <a:cubicBezTo>
                  <a:pt x="2996" y="16209"/>
                  <a:pt x="3003" y="16196"/>
                  <a:pt x="3003" y="16183"/>
                </a:cubicBezTo>
                <a:cubicBezTo>
                  <a:pt x="3003" y="16178"/>
                  <a:pt x="2998" y="16176"/>
                  <a:pt x="2997" y="16171"/>
                </a:cubicBezTo>
                <a:close/>
                <a:moveTo>
                  <a:pt x="12824" y="16536"/>
                </a:moveTo>
                <a:cubicBezTo>
                  <a:pt x="12811" y="16547"/>
                  <a:pt x="12804" y="16562"/>
                  <a:pt x="12804" y="16578"/>
                </a:cubicBezTo>
                <a:cubicBezTo>
                  <a:pt x="12804" y="16595"/>
                  <a:pt x="12811" y="16609"/>
                  <a:pt x="12824" y="16620"/>
                </a:cubicBezTo>
                <a:cubicBezTo>
                  <a:pt x="12836" y="16630"/>
                  <a:pt x="12855" y="16636"/>
                  <a:pt x="12874" y="16636"/>
                </a:cubicBezTo>
                <a:cubicBezTo>
                  <a:pt x="12890" y="16636"/>
                  <a:pt x="12901" y="16630"/>
                  <a:pt x="12913" y="16623"/>
                </a:cubicBezTo>
                <a:cubicBezTo>
                  <a:pt x="12917" y="16620"/>
                  <a:pt x="12921" y="16618"/>
                  <a:pt x="12925" y="16614"/>
                </a:cubicBezTo>
                <a:cubicBezTo>
                  <a:pt x="12878" y="16587"/>
                  <a:pt x="12846" y="16563"/>
                  <a:pt x="12824" y="16536"/>
                </a:cubicBezTo>
                <a:close/>
                <a:moveTo>
                  <a:pt x="9363" y="17357"/>
                </a:moveTo>
                <a:cubicBezTo>
                  <a:pt x="9379" y="17377"/>
                  <a:pt x="9396" y="17398"/>
                  <a:pt x="9410" y="17415"/>
                </a:cubicBezTo>
                <a:cubicBezTo>
                  <a:pt x="9433" y="17442"/>
                  <a:pt x="9431" y="17444"/>
                  <a:pt x="9450" y="17467"/>
                </a:cubicBezTo>
                <a:cubicBezTo>
                  <a:pt x="9457" y="17457"/>
                  <a:pt x="9459" y="17445"/>
                  <a:pt x="9455" y="17431"/>
                </a:cubicBezTo>
                <a:cubicBezTo>
                  <a:pt x="9447" y="17410"/>
                  <a:pt x="9432" y="17394"/>
                  <a:pt x="9415" y="17381"/>
                </a:cubicBezTo>
                <a:cubicBezTo>
                  <a:pt x="9399" y="17370"/>
                  <a:pt x="9381" y="17362"/>
                  <a:pt x="9363" y="17357"/>
                </a:cubicBezTo>
                <a:close/>
                <a:moveTo>
                  <a:pt x="15269" y="19525"/>
                </a:moveTo>
                <a:cubicBezTo>
                  <a:pt x="15285" y="19530"/>
                  <a:pt x="15286" y="19553"/>
                  <a:pt x="15275" y="19594"/>
                </a:cubicBezTo>
                <a:cubicBezTo>
                  <a:pt x="15252" y="19680"/>
                  <a:pt x="15195" y="19734"/>
                  <a:pt x="15066" y="19798"/>
                </a:cubicBezTo>
                <a:cubicBezTo>
                  <a:pt x="14945" y="19859"/>
                  <a:pt x="14839" y="19859"/>
                  <a:pt x="14734" y="19797"/>
                </a:cubicBezTo>
                <a:cubicBezTo>
                  <a:pt x="14658" y="19753"/>
                  <a:pt x="14655" y="19747"/>
                  <a:pt x="14705" y="19737"/>
                </a:cubicBezTo>
                <a:cubicBezTo>
                  <a:pt x="14798" y="19719"/>
                  <a:pt x="14999" y="19646"/>
                  <a:pt x="15011" y="19626"/>
                </a:cubicBezTo>
                <a:cubicBezTo>
                  <a:pt x="15017" y="19615"/>
                  <a:pt x="15041" y="19607"/>
                  <a:pt x="15062" y="19607"/>
                </a:cubicBezTo>
                <a:cubicBezTo>
                  <a:pt x="15083" y="19607"/>
                  <a:pt x="15131" y="19588"/>
                  <a:pt x="15171" y="19564"/>
                </a:cubicBezTo>
                <a:cubicBezTo>
                  <a:pt x="15221" y="19534"/>
                  <a:pt x="15253" y="19521"/>
                  <a:pt x="15269" y="19525"/>
                </a:cubicBezTo>
                <a:close/>
                <a:moveTo>
                  <a:pt x="4248" y="19779"/>
                </a:moveTo>
                <a:cubicBezTo>
                  <a:pt x="4247" y="19780"/>
                  <a:pt x="4246" y="19780"/>
                  <a:pt x="4246" y="19780"/>
                </a:cubicBezTo>
                <a:cubicBezTo>
                  <a:pt x="4246" y="19789"/>
                  <a:pt x="4212" y="19796"/>
                  <a:pt x="4171" y="19796"/>
                </a:cubicBezTo>
                <a:cubicBezTo>
                  <a:pt x="4166" y="19796"/>
                  <a:pt x="4163" y="19796"/>
                  <a:pt x="4159" y="19797"/>
                </a:cubicBezTo>
                <a:cubicBezTo>
                  <a:pt x="4156" y="19799"/>
                  <a:pt x="4153" y="19800"/>
                  <a:pt x="4151" y="19802"/>
                </a:cubicBezTo>
                <a:cubicBezTo>
                  <a:pt x="4127" y="19823"/>
                  <a:pt x="4140" y="19841"/>
                  <a:pt x="4180" y="19841"/>
                </a:cubicBezTo>
                <a:cubicBezTo>
                  <a:pt x="4200" y="19841"/>
                  <a:pt x="4220" y="19836"/>
                  <a:pt x="4234" y="19829"/>
                </a:cubicBezTo>
                <a:cubicBezTo>
                  <a:pt x="4247" y="19822"/>
                  <a:pt x="4255" y="19813"/>
                  <a:pt x="4255" y="19802"/>
                </a:cubicBezTo>
                <a:cubicBezTo>
                  <a:pt x="4255" y="19793"/>
                  <a:pt x="4251" y="19786"/>
                  <a:pt x="4248" y="1977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rcRect l="3599" t="14600" r="3923" b="10930"/>
          <a:stretch>
            <a:fillRect/>
          </a:stretch>
        </p:blipFill>
        <p:spPr>
          <a:xfrm flipH="1">
            <a:off x="9648" y="5576452"/>
            <a:ext cx="7343579" cy="591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95" fill="norm" stroke="1" extrusionOk="0">
                <a:moveTo>
                  <a:pt x="13920" y="0"/>
                </a:moveTo>
                <a:cubicBezTo>
                  <a:pt x="13872" y="-1"/>
                  <a:pt x="13824" y="7"/>
                  <a:pt x="13816" y="25"/>
                </a:cubicBezTo>
                <a:cubicBezTo>
                  <a:pt x="13809" y="38"/>
                  <a:pt x="13756" y="56"/>
                  <a:pt x="13698" y="64"/>
                </a:cubicBezTo>
                <a:cubicBezTo>
                  <a:pt x="13640" y="72"/>
                  <a:pt x="13537" y="113"/>
                  <a:pt x="13468" y="155"/>
                </a:cubicBezTo>
                <a:lnTo>
                  <a:pt x="13343" y="230"/>
                </a:lnTo>
                <a:lnTo>
                  <a:pt x="13218" y="154"/>
                </a:lnTo>
                <a:cubicBezTo>
                  <a:pt x="13054" y="52"/>
                  <a:pt x="12784" y="29"/>
                  <a:pt x="12566" y="100"/>
                </a:cubicBezTo>
                <a:cubicBezTo>
                  <a:pt x="12425" y="146"/>
                  <a:pt x="12151" y="309"/>
                  <a:pt x="12085" y="386"/>
                </a:cubicBezTo>
                <a:cubicBezTo>
                  <a:pt x="12069" y="405"/>
                  <a:pt x="12007" y="466"/>
                  <a:pt x="11948" y="522"/>
                </a:cubicBezTo>
                <a:cubicBezTo>
                  <a:pt x="11890" y="577"/>
                  <a:pt x="11828" y="659"/>
                  <a:pt x="11812" y="703"/>
                </a:cubicBezTo>
                <a:cubicBezTo>
                  <a:pt x="11796" y="747"/>
                  <a:pt x="11775" y="783"/>
                  <a:pt x="11766" y="783"/>
                </a:cubicBezTo>
                <a:cubicBezTo>
                  <a:pt x="11750" y="783"/>
                  <a:pt x="11608" y="1133"/>
                  <a:pt x="11608" y="1174"/>
                </a:cubicBezTo>
                <a:cubicBezTo>
                  <a:pt x="11608" y="1187"/>
                  <a:pt x="11590" y="1221"/>
                  <a:pt x="11569" y="1251"/>
                </a:cubicBezTo>
                <a:cubicBezTo>
                  <a:pt x="11533" y="1300"/>
                  <a:pt x="11468" y="1304"/>
                  <a:pt x="10507" y="1304"/>
                </a:cubicBezTo>
                <a:cubicBezTo>
                  <a:pt x="9850" y="1304"/>
                  <a:pt x="9480" y="1315"/>
                  <a:pt x="9470" y="1333"/>
                </a:cubicBezTo>
                <a:cubicBezTo>
                  <a:pt x="9462" y="1350"/>
                  <a:pt x="9343" y="1362"/>
                  <a:pt x="9195" y="1362"/>
                </a:cubicBezTo>
                <a:cubicBezTo>
                  <a:pt x="9051" y="1363"/>
                  <a:pt x="8892" y="1375"/>
                  <a:pt x="8842" y="1390"/>
                </a:cubicBezTo>
                <a:cubicBezTo>
                  <a:pt x="8792" y="1404"/>
                  <a:pt x="8609" y="1425"/>
                  <a:pt x="8434" y="1436"/>
                </a:cubicBezTo>
                <a:cubicBezTo>
                  <a:pt x="8259" y="1447"/>
                  <a:pt x="8111" y="1468"/>
                  <a:pt x="8104" y="1481"/>
                </a:cubicBezTo>
                <a:cubicBezTo>
                  <a:pt x="8090" y="1508"/>
                  <a:pt x="7882" y="1560"/>
                  <a:pt x="7667" y="1590"/>
                </a:cubicBezTo>
                <a:cubicBezTo>
                  <a:pt x="7497" y="1614"/>
                  <a:pt x="7452" y="1574"/>
                  <a:pt x="7423" y="1377"/>
                </a:cubicBezTo>
                <a:cubicBezTo>
                  <a:pt x="7408" y="1270"/>
                  <a:pt x="7133" y="841"/>
                  <a:pt x="7080" y="841"/>
                </a:cubicBezTo>
                <a:cubicBezTo>
                  <a:pt x="7065" y="841"/>
                  <a:pt x="7053" y="829"/>
                  <a:pt x="7053" y="815"/>
                </a:cubicBezTo>
                <a:cubicBezTo>
                  <a:pt x="7053" y="801"/>
                  <a:pt x="6998" y="763"/>
                  <a:pt x="6931" y="728"/>
                </a:cubicBezTo>
                <a:cubicBezTo>
                  <a:pt x="6863" y="694"/>
                  <a:pt x="6791" y="653"/>
                  <a:pt x="6771" y="639"/>
                </a:cubicBezTo>
                <a:cubicBezTo>
                  <a:pt x="6751" y="625"/>
                  <a:pt x="6646" y="613"/>
                  <a:pt x="6537" y="613"/>
                </a:cubicBezTo>
                <a:cubicBezTo>
                  <a:pt x="6364" y="613"/>
                  <a:pt x="6326" y="622"/>
                  <a:pt x="6214" y="697"/>
                </a:cubicBezTo>
                <a:cubicBezTo>
                  <a:pt x="6144" y="744"/>
                  <a:pt x="6073" y="783"/>
                  <a:pt x="6056" y="783"/>
                </a:cubicBezTo>
                <a:cubicBezTo>
                  <a:pt x="6039" y="783"/>
                  <a:pt x="6025" y="797"/>
                  <a:pt x="6025" y="812"/>
                </a:cubicBezTo>
                <a:cubicBezTo>
                  <a:pt x="6025" y="828"/>
                  <a:pt x="6012" y="841"/>
                  <a:pt x="5996" y="842"/>
                </a:cubicBezTo>
                <a:cubicBezTo>
                  <a:pt x="5980" y="843"/>
                  <a:pt x="5941" y="882"/>
                  <a:pt x="5909" y="929"/>
                </a:cubicBezTo>
                <a:cubicBezTo>
                  <a:pt x="5853" y="1014"/>
                  <a:pt x="5851" y="1015"/>
                  <a:pt x="5601" y="1015"/>
                </a:cubicBezTo>
                <a:cubicBezTo>
                  <a:pt x="5459" y="1015"/>
                  <a:pt x="5345" y="1027"/>
                  <a:pt x="5336" y="1043"/>
                </a:cubicBezTo>
                <a:cubicBezTo>
                  <a:pt x="5328" y="1059"/>
                  <a:pt x="5303" y="1072"/>
                  <a:pt x="5281" y="1072"/>
                </a:cubicBezTo>
                <a:cubicBezTo>
                  <a:pt x="5122" y="1072"/>
                  <a:pt x="4742" y="1469"/>
                  <a:pt x="4628" y="1752"/>
                </a:cubicBezTo>
                <a:cubicBezTo>
                  <a:pt x="4572" y="1891"/>
                  <a:pt x="4543" y="1919"/>
                  <a:pt x="4453" y="1925"/>
                </a:cubicBezTo>
                <a:cubicBezTo>
                  <a:pt x="4388" y="1929"/>
                  <a:pt x="4118" y="2104"/>
                  <a:pt x="4094" y="2157"/>
                </a:cubicBezTo>
                <a:cubicBezTo>
                  <a:pt x="4083" y="2180"/>
                  <a:pt x="4042" y="2244"/>
                  <a:pt x="4001" y="2299"/>
                </a:cubicBezTo>
                <a:cubicBezTo>
                  <a:pt x="3940" y="2383"/>
                  <a:pt x="3879" y="2548"/>
                  <a:pt x="3838" y="2749"/>
                </a:cubicBezTo>
                <a:cubicBezTo>
                  <a:pt x="3824" y="2814"/>
                  <a:pt x="3775" y="2771"/>
                  <a:pt x="3726" y="2651"/>
                </a:cubicBezTo>
                <a:cubicBezTo>
                  <a:pt x="3700" y="2588"/>
                  <a:pt x="3669" y="2522"/>
                  <a:pt x="3656" y="2504"/>
                </a:cubicBezTo>
                <a:cubicBezTo>
                  <a:pt x="3585" y="2404"/>
                  <a:pt x="3551" y="2345"/>
                  <a:pt x="3551" y="2323"/>
                </a:cubicBezTo>
                <a:cubicBezTo>
                  <a:pt x="3551" y="2310"/>
                  <a:pt x="3527" y="2275"/>
                  <a:pt x="3500" y="2244"/>
                </a:cubicBezTo>
                <a:cubicBezTo>
                  <a:pt x="3473" y="2214"/>
                  <a:pt x="3435" y="2152"/>
                  <a:pt x="3417" y="2107"/>
                </a:cubicBezTo>
                <a:cubicBezTo>
                  <a:pt x="3374" y="2005"/>
                  <a:pt x="3327" y="1945"/>
                  <a:pt x="3197" y="1833"/>
                </a:cubicBezTo>
                <a:cubicBezTo>
                  <a:pt x="3140" y="1784"/>
                  <a:pt x="3073" y="1721"/>
                  <a:pt x="3046" y="1691"/>
                </a:cubicBezTo>
                <a:cubicBezTo>
                  <a:pt x="2985" y="1622"/>
                  <a:pt x="2933" y="1581"/>
                  <a:pt x="2804" y="1503"/>
                </a:cubicBezTo>
                <a:cubicBezTo>
                  <a:pt x="2710" y="1446"/>
                  <a:pt x="2659" y="1440"/>
                  <a:pt x="2338" y="1438"/>
                </a:cubicBezTo>
                <a:cubicBezTo>
                  <a:pt x="2069" y="1436"/>
                  <a:pt x="1975" y="1444"/>
                  <a:pt x="1968" y="1471"/>
                </a:cubicBezTo>
                <a:cubicBezTo>
                  <a:pt x="1963" y="1491"/>
                  <a:pt x="1944" y="1507"/>
                  <a:pt x="1926" y="1507"/>
                </a:cubicBezTo>
                <a:cubicBezTo>
                  <a:pt x="1886" y="1507"/>
                  <a:pt x="1673" y="1630"/>
                  <a:pt x="1662" y="1659"/>
                </a:cubicBezTo>
                <a:cubicBezTo>
                  <a:pt x="1658" y="1671"/>
                  <a:pt x="1640" y="1681"/>
                  <a:pt x="1624" y="1681"/>
                </a:cubicBezTo>
                <a:cubicBezTo>
                  <a:pt x="1607" y="1681"/>
                  <a:pt x="1530" y="1735"/>
                  <a:pt x="1452" y="1799"/>
                </a:cubicBezTo>
                <a:cubicBezTo>
                  <a:pt x="1341" y="1891"/>
                  <a:pt x="1288" y="1915"/>
                  <a:pt x="1205" y="1917"/>
                </a:cubicBezTo>
                <a:cubicBezTo>
                  <a:pt x="1146" y="1919"/>
                  <a:pt x="1098" y="1932"/>
                  <a:pt x="1098" y="1946"/>
                </a:cubicBezTo>
                <a:cubicBezTo>
                  <a:pt x="1098" y="1960"/>
                  <a:pt x="1071" y="1971"/>
                  <a:pt x="1039" y="1971"/>
                </a:cubicBezTo>
                <a:cubicBezTo>
                  <a:pt x="952" y="1971"/>
                  <a:pt x="639" y="2164"/>
                  <a:pt x="542" y="2278"/>
                </a:cubicBezTo>
                <a:cubicBezTo>
                  <a:pt x="495" y="2333"/>
                  <a:pt x="449" y="2377"/>
                  <a:pt x="439" y="2377"/>
                </a:cubicBezTo>
                <a:cubicBezTo>
                  <a:pt x="429" y="2377"/>
                  <a:pt x="420" y="2396"/>
                  <a:pt x="420" y="2420"/>
                </a:cubicBezTo>
                <a:cubicBezTo>
                  <a:pt x="420" y="2444"/>
                  <a:pt x="411" y="2464"/>
                  <a:pt x="399" y="2464"/>
                </a:cubicBezTo>
                <a:cubicBezTo>
                  <a:pt x="371" y="2464"/>
                  <a:pt x="187" y="2932"/>
                  <a:pt x="187" y="3006"/>
                </a:cubicBezTo>
                <a:cubicBezTo>
                  <a:pt x="187" y="3038"/>
                  <a:pt x="179" y="3075"/>
                  <a:pt x="169" y="3086"/>
                </a:cubicBezTo>
                <a:cubicBezTo>
                  <a:pt x="140" y="3122"/>
                  <a:pt x="91" y="3534"/>
                  <a:pt x="74" y="3886"/>
                </a:cubicBezTo>
                <a:cubicBezTo>
                  <a:pt x="65" y="4070"/>
                  <a:pt x="45" y="4248"/>
                  <a:pt x="29" y="4283"/>
                </a:cubicBezTo>
                <a:cubicBezTo>
                  <a:pt x="10" y="4324"/>
                  <a:pt x="0" y="4455"/>
                  <a:pt x="0" y="4577"/>
                </a:cubicBezTo>
                <a:cubicBezTo>
                  <a:pt x="0" y="4699"/>
                  <a:pt x="9" y="4813"/>
                  <a:pt x="28" y="4820"/>
                </a:cubicBezTo>
                <a:cubicBezTo>
                  <a:pt x="47" y="4828"/>
                  <a:pt x="60" y="4948"/>
                  <a:pt x="67" y="5191"/>
                </a:cubicBezTo>
                <a:cubicBezTo>
                  <a:pt x="72" y="5390"/>
                  <a:pt x="84" y="5565"/>
                  <a:pt x="95" y="5581"/>
                </a:cubicBezTo>
                <a:cubicBezTo>
                  <a:pt x="105" y="5597"/>
                  <a:pt x="120" y="5708"/>
                  <a:pt x="130" y="5828"/>
                </a:cubicBezTo>
                <a:cubicBezTo>
                  <a:pt x="139" y="5947"/>
                  <a:pt x="154" y="6067"/>
                  <a:pt x="166" y="6094"/>
                </a:cubicBezTo>
                <a:cubicBezTo>
                  <a:pt x="177" y="6121"/>
                  <a:pt x="187" y="6193"/>
                  <a:pt x="187" y="6255"/>
                </a:cubicBezTo>
                <a:cubicBezTo>
                  <a:pt x="187" y="6317"/>
                  <a:pt x="197" y="6381"/>
                  <a:pt x="209" y="6396"/>
                </a:cubicBezTo>
                <a:cubicBezTo>
                  <a:pt x="221" y="6411"/>
                  <a:pt x="253" y="6528"/>
                  <a:pt x="280" y="6655"/>
                </a:cubicBezTo>
                <a:cubicBezTo>
                  <a:pt x="307" y="6783"/>
                  <a:pt x="350" y="6943"/>
                  <a:pt x="375" y="7010"/>
                </a:cubicBezTo>
                <a:cubicBezTo>
                  <a:pt x="400" y="7078"/>
                  <a:pt x="420" y="7159"/>
                  <a:pt x="420" y="7191"/>
                </a:cubicBezTo>
                <a:cubicBezTo>
                  <a:pt x="420" y="7223"/>
                  <a:pt x="431" y="7249"/>
                  <a:pt x="444" y="7249"/>
                </a:cubicBezTo>
                <a:cubicBezTo>
                  <a:pt x="457" y="7249"/>
                  <a:pt x="467" y="7272"/>
                  <a:pt x="467" y="7299"/>
                </a:cubicBezTo>
                <a:cubicBezTo>
                  <a:pt x="467" y="7365"/>
                  <a:pt x="755" y="8087"/>
                  <a:pt x="816" y="8174"/>
                </a:cubicBezTo>
                <a:cubicBezTo>
                  <a:pt x="843" y="8212"/>
                  <a:pt x="864" y="8261"/>
                  <a:pt x="864" y="8283"/>
                </a:cubicBezTo>
                <a:cubicBezTo>
                  <a:pt x="864" y="8304"/>
                  <a:pt x="874" y="8322"/>
                  <a:pt x="887" y="8322"/>
                </a:cubicBezTo>
                <a:cubicBezTo>
                  <a:pt x="900" y="8322"/>
                  <a:pt x="912" y="8336"/>
                  <a:pt x="912" y="8352"/>
                </a:cubicBezTo>
                <a:cubicBezTo>
                  <a:pt x="912" y="8485"/>
                  <a:pt x="1497" y="9220"/>
                  <a:pt x="1603" y="9220"/>
                </a:cubicBezTo>
                <a:cubicBezTo>
                  <a:pt x="1615" y="9220"/>
                  <a:pt x="1667" y="9247"/>
                  <a:pt x="1717" y="9278"/>
                </a:cubicBezTo>
                <a:cubicBezTo>
                  <a:pt x="1767" y="9310"/>
                  <a:pt x="1827" y="9338"/>
                  <a:pt x="1850" y="9338"/>
                </a:cubicBezTo>
                <a:cubicBezTo>
                  <a:pt x="1873" y="9338"/>
                  <a:pt x="1892" y="9351"/>
                  <a:pt x="1892" y="9367"/>
                </a:cubicBezTo>
                <a:cubicBezTo>
                  <a:pt x="1892" y="9385"/>
                  <a:pt x="2017" y="9396"/>
                  <a:pt x="2219" y="9396"/>
                </a:cubicBezTo>
                <a:cubicBezTo>
                  <a:pt x="2399" y="9396"/>
                  <a:pt x="2546" y="9384"/>
                  <a:pt x="2546" y="9370"/>
                </a:cubicBezTo>
                <a:cubicBezTo>
                  <a:pt x="2546" y="9356"/>
                  <a:pt x="2685" y="9338"/>
                  <a:pt x="2855" y="9329"/>
                </a:cubicBezTo>
                <a:cubicBezTo>
                  <a:pt x="3107" y="9317"/>
                  <a:pt x="3199" y="9299"/>
                  <a:pt x="3351" y="9235"/>
                </a:cubicBezTo>
                <a:cubicBezTo>
                  <a:pt x="3515" y="9166"/>
                  <a:pt x="3598" y="9114"/>
                  <a:pt x="3709" y="9004"/>
                </a:cubicBezTo>
                <a:cubicBezTo>
                  <a:pt x="3776" y="8939"/>
                  <a:pt x="3924" y="8758"/>
                  <a:pt x="3924" y="8742"/>
                </a:cubicBezTo>
                <a:cubicBezTo>
                  <a:pt x="3924" y="8723"/>
                  <a:pt x="3934" y="8706"/>
                  <a:pt x="4059" y="8536"/>
                </a:cubicBezTo>
                <a:cubicBezTo>
                  <a:pt x="4107" y="8471"/>
                  <a:pt x="4173" y="8354"/>
                  <a:pt x="4204" y="8275"/>
                </a:cubicBezTo>
                <a:cubicBezTo>
                  <a:pt x="4236" y="8197"/>
                  <a:pt x="4269" y="8127"/>
                  <a:pt x="4277" y="8119"/>
                </a:cubicBezTo>
                <a:cubicBezTo>
                  <a:pt x="4284" y="8111"/>
                  <a:pt x="4297" y="8072"/>
                  <a:pt x="4305" y="8032"/>
                </a:cubicBezTo>
                <a:cubicBezTo>
                  <a:pt x="4312" y="7992"/>
                  <a:pt x="4336" y="7888"/>
                  <a:pt x="4357" y="7800"/>
                </a:cubicBezTo>
                <a:cubicBezTo>
                  <a:pt x="4379" y="7712"/>
                  <a:pt x="4404" y="7570"/>
                  <a:pt x="4415" y="7484"/>
                </a:cubicBezTo>
                <a:cubicBezTo>
                  <a:pt x="4425" y="7398"/>
                  <a:pt x="4449" y="7317"/>
                  <a:pt x="4466" y="7304"/>
                </a:cubicBezTo>
                <a:cubicBezTo>
                  <a:pt x="4490" y="7286"/>
                  <a:pt x="4495" y="7078"/>
                  <a:pt x="4494" y="6286"/>
                </a:cubicBezTo>
                <a:cubicBezTo>
                  <a:pt x="4492" y="5417"/>
                  <a:pt x="4487" y="5280"/>
                  <a:pt x="4453" y="5204"/>
                </a:cubicBezTo>
                <a:cubicBezTo>
                  <a:pt x="4432" y="5157"/>
                  <a:pt x="4414" y="5069"/>
                  <a:pt x="4414" y="5010"/>
                </a:cubicBezTo>
                <a:cubicBezTo>
                  <a:pt x="4414" y="4951"/>
                  <a:pt x="4404" y="4895"/>
                  <a:pt x="4391" y="4886"/>
                </a:cubicBezTo>
                <a:cubicBezTo>
                  <a:pt x="4378" y="4876"/>
                  <a:pt x="4368" y="4816"/>
                  <a:pt x="4368" y="4752"/>
                </a:cubicBezTo>
                <a:cubicBezTo>
                  <a:pt x="4368" y="4689"/>
                  <a:pt x="4352" y="4591"/>
                  <a:pt x="4333" y="4533"/>
                </a:cubicBezTo>
                <a:cubicBezTo>
                  <a:pt x="4284" y="4389"/>
                  <a:pt x="4287" y="4373"/>
                  <a:pt x="4379" y="4299"/>
                </a:cubicBezTo>
                <a:cubicBezTo>
                  <a:pt x="4511" y="4193"/>
                  <a:pt x="4531" y="4207"/>
                  <a:pt x="4531" y="4406"/>
                </a:cubicBezTo>
                <a:cubicBezTo>
                  <a:pt x="4531" y="4582"/>
                  <a:pt x="4598" y="4810"/>
                  <a:pt x="4690" y="4945"/>
                </a:cubicBezTo>
                <a:cubicBezTo>
                  <a:pt x="4791" y="5094"/>
                  <a:pt x="5073" y="5274"/>
                  <a:pt x="5305" y="5336"/>
                </a:cubicBezTo>
                <a:lnTo>
                  <a:pt x="5437" y="5373"/>
                </a:lnTo>
                <a:lnTo>
                  <a:pt x="5447" y="5497"/>
                </a:lnTo>
                <a:cubicBezTo>
                  <a:pt x="5456" y="5592"/>
                  <a:pt x="5478" y="5643"/>
                  <a:pt x="5537" y="5710"/>
                </a:cubicBezTo>
                <a:cubicBezTo>
                  <a:pt x="5580" y="5759"/>
                  <a:pt x="5632" y="5799"/>
                  <a:pt x="5653" y="5799"/>
                </a:cubicBezTo>
                <a:cubicBezTo>
                  <a:pt x="5673" y="5799"/>
                  <a:pt x="5710" y="5819"/>
                  <a:pt x="5735" y="5842"/>
                </a:cubicBezTo>
                <a:cubicBezTo>
                  <a:pt x="5761" y="5867"/>
                  <a:pt x="5832" y="5885"/>
                  <a:pt x="5902" y="5886"/>
                </a:cubicBezTo>
                <a:cubicBezTo>
                  <a:pt x="6017" y="5886"/>
                  <a:pt x="6025" y="5891"/>
                  <a:pt x="6025" y="5957"/>
                </a:cubicBezTo>
                <a:cubicBezTo>
                  <a:pt x="6025" y="5996"/>
                  <a:pt x="6036" y="6035"/>
                  <a:pt x="6048" y="6045"/>
                </a:cubicBezTo>
                <a:cubicBezTo>
                  <a:pt x="6061" y="6055"/>
                  <a:pt x="6072" y="6119"/>
                  <a:pt x="6072" y="6187"/>
                </a:cubicBezTo>
                <a:cubicBezTo>
                  <a:pt x="6072" y="6255"/>
                  <a:pt x="6082" y="6323"/>
                  <a:pt x="6093" y="6338"/>
                </a:cubicBezTo>
                <a:cubicBezTo>
                  <a:pt x="6104" y="6353"/>
                  <a:pt x="6124" y="6409"/>
                  <a:pt x="6138" y="6462"/>
                </a:cubicBezTo>
                <a:cubicBezTo>
                  <a:pt x="6163" y="6553"/>
                  <a:pt x="6161" y="6565"/>
                  <a:pt x="6093" y="6636"/>
                </a:cubicBezTo>
                <a:cubicBezTo>
                  <a:pt x="6053" y="6679"/>
                  <a:pt x="6010" y="6726"/>
                  <a:pt x="5999" y="6742"/>
                </a:cubicBezTo>
                <a:cubicBezTo>
                  <a:pt x="5988" y="6758"/>
                  <a:pt x="5948" y="6817"/>
                  <a:pt x="5908" y="6873"/>
                </a:cubicBezTo>
                <a:cubicBezTo>
                  <a:pt x="5869" y="6928"/>
                  <a:pt x="5815" y="7033"/>
                  <a:pt x="5787" y="7104"/>
                </a:cubicBezTo>
                <a:cubicBezTo>
                  <a:pt x="5759" y="7176"/>
                  <a:pt x="5726" y="7243"/>
                  <a:pt x="5714" y="7254"/>
                </a:cubicBezTo>
                <a:cubicBezTo>
                  <a:pt x="5701" y="7264"/>
                  <a:pt x="5698" y="7310"/>
                  <a:pt x="5705" y="7355"/>
                </a:cubicBezTo>
                <a:cubicBezTo>
                  <a:pt x="5713" y="7402"/>
                  <a:pt x="5704" y="7469"/>
                  <a:pt x="5685" y="7510"/>
                </a:cubicBezTo>
                <a:cubicBezTo>
                  <a:pt x="5668" y="7550"/>
                  <a:pt x="5653" y="7632"/>
                  <a:pt x="5653" y="7691"/>
                </a:cubicBezTo>
                <a:lnTo>
                  <a:pt x="5651" y="7800"/>
                </a:lnTo>
                <a:lnTo>
                  <a:pt x="5500" y="7800"/>
                </a:lnTo>
                <a:cubicBezTo>
                  <a:pt x="5414" y="7800"/>
                  <a:pt x="5348" y="7813"/>
                  <a:pt x="5348" y="7829"/>
                </a:cubicBezTo>
                <a:cubicBezTo>
                  <a:pt x="5348" y="7845"/>
                  <a:pt x="5332" y="7858"/>
                  <a:pt x="5313" y="7858"/>
                </a:cubicBezTo>
                <a:cubicBezTo>
                  <a:pt x="5294" y="7858"/>
                  <a:pt x="5206" y="7912"/>
                  <a:pt x="5120" y="7977"/>
                </a:cubicBezTo>
                <a:cubicBezTo>
                  <a:pt x="4871" y="8164"/>
                  <a:pt x="4719" y="8508"/>
                  <a:pt x="4718" y="8881"/>
                </a:cubicBezTo>
                <a:cubicBezTo>
                  <a:pt x="4718" y="9025"/>
                  <a:pt x="4696" y="9091"/>
                  <a:pt x="4606" y="9232"/>
                </a:cubicBezTo>
                <a:cubicBezTo>
                  <a:pt x="4510" y="9382"/>
                  <a:pt x="4484" y="9502"/>
                  <a:pt x="4484" y="9802"/>
                </a:cubicBezTo>
                <a:lnTo>
                  <a:pt x="4484" y="10084"/>
                </a:lnTo>
                <a:lnTo>
                  <a:pt x="4397" y="10167"/>
                </a:lnTo>
                <a:cubicBezTo>
                  <a:pt x="4271" y="10285"/>
                  <a:pt x="4228" y="10350"/>
                  <a:pt x="4181" y="10497"/>
                </a:cubicBezTo>
                <a:cubicBezTo>
                  <a:pt x="4168" y="10537"/>
                  <a:pt x="4149" y="10589"/>
                  <a:pt x="4138" y="10613"/>
                </a:cubicBezTo>
                <a:cubicBezTo>
                  <a:pt x="4127" y="10637"/>
                  <a:pt x="4115" y="10755"/>
                  <a:pt x="4113" y="10874"/>
                </a:cubicBezTo>
                <a:cubicBezTo>
                  <a:pt x="4110" y="11062"/>
                  <a:pt x="4118" y="11114"/>
                  <a:pt x="4176" y="11255"/>
                </a:cubicBezTo>
                <a:cubicBezTo>
                  <a:pt x="4277" y="11499"/>
                  <a:pt x="4276" y="11494"/>
                  <a:pt x="4190" y="11616"/>
                </a:cubicBezTo>
                <a:cubicBezTo>
                  <a:pt x="4147" y="11678"/>
                  <a:pt x="4111" y="11752"/>
                  <a:pt x="4111" y="11778"/>
                </a:cubicBezTo>
                <a:cubicBezTo>
                  <a:pt x="4111" y="11805"/>
                  <a:pt x="4102" y="11831"/>
                  <a:pt x="4092" y="11836"/>
                </a:cubicBezTo>
                <a:cubicBezTo>
                  <a:pt x="4049" y="11859"/>
                  <a:pt x="3971" y="12155"/>
                  <a:pt x="3971" y="12294"/>
                </a:cubicBezTo>
                <a:cubicBezTo>
                  <a:pt x="3971" y="12471"/>
                  <a:pt x="4046" y="12767"/>
                  <a:pt x="4124" y="12894"/>
                </a:cubicBezTo>
                <a:cubicBezTo>
                  <a:pt x="4155" y="12945"/>
                  <a:pt x="4181" y="12999"/>
                  <a:pt x="4181" y="13015"/>
                </a:cubicBezTo>
                <a:cubicBezTo>
                  <a:pt x="4181" y="13049"/>
                  <a:pt x="4337" y="13223"/>
                  <a:pt x="4368" y="13223"/>
                </a:cubicBezTo>
                <a:cubicBezTo>
                  <a:pt x="4380" y="13223"/>
                  <a:pt x="4412" y="13245"/>
                  <a:pt x="4438" y="13273"/>
                </a:cubicBezTo>
                <a:cubicBezTo>
                  <a:pt x="4479" y="13316"/>
                  <a:pt x="4484" y="13358"/>
                  <a:pt x="4484" y="13605"/>
                </a:cubicBezTo>
                <a:cubicBezTo>
                  <a:pt x="4484" y="13865"/>
                  <a:pt x="4490" y="13899"/>
                  <a:pt x="4558" y="14055"/>
                </a:cubicBezTo>
                <a:cubicBezTo>
                  <a:pt x="4598" y="14148"/>
                  <a:pt x="4666" y="14267"/>
                  <a:pt x="4710" y="14319"/>
                </a:cubicBezTo>
                <a:cubicBezTo>
                  <a:pt x="4827" y="14460"/>
                  <a:pt x="5029" y="14586"/>
                  <a:pt x="5137" y="14586"/>
                </a:cubicBezTo>
                <a:cubicBezTo>
                  <a:pt x="5187" y="14586"/>
                  <a:pt x="5235" y="14599"/>
                  <a:pt x="5243" y="14615"/>
                </a:cubicBezTo>
                <a:cubicBezTo>
                  <a:pt x="5251" y="14631"/>
                  <a:pt x="5325" y="14644"/>
                  <a:pt x="5408" y="14644"/>
                </a:cubicBezTo>
                <a:cubicBezTo>
                  <a:pt x="5548" y="14644"/>
                  <a:pt x="5558" y="14648"/>
                  <a:pt x="5572" y="14716"/>
                </a:cubicBezTo>
                <a:cubicBezTo>
                  <a:pt x="5580" y="14756"/>
                  <a:pt x="5594" y="14789"/>
                  <a:pt x="5604" y="14789"/>
                </a:cubicBezTo>
                <a:cubicBezTo>
                  <a:pt x="5613" y="14789"/>
                  <a:pt x="5640" y="14834"/>
                  <a:pt x="5665" y="14890"/>
                </a:cubicBezTo>
                <a:cubicBezTo>
                  <a:pt x="5689" y="14946"/>
                  <a:pt x="5720" y="14991"/>
                  <a:pt x="5734" y="14991"/>
                </a:cubicBezTo>
                <a:cubicBezTo>
                  <a:pt x="5749" y="14991"/>
                  <a:pt x="5786" y="15024"/>
                  <a:pt x="5816" y="15064"/>
                </a:cubicBezTo>
                <a:cubicBezTo>
                  <a:pt x="5846" y="15104"/>
                  <a:pt x="5940" y="15184"/>
                  <a:pt x="6024" y="15242"/>
                </a:cubicBezTo>
                <a:cubicBezTo>
                  <a:pt x="6177" y="15347"/>
                  <a:pt x="6179" y="15349"/>
                  <a:pt x="6456" y="15347"/>
                </a:cubicBezTo>
                <a:cubicBezTo>
                  <a:pt x="6609" y="15346"/>
                  <a:pt x="6739" y="15333"/>
                  <a:pt x="6747" y="15320"/>
                </a:cubicBezTo>
                <a:cubicBezTo>
                  <a:pt x="6754" y="15306"/>
                  <a:pt x="6814" y="15263"/>
                  <a:pt x="6878" y="15223"/>
                </a:cubicBezTo>
                <a:cubicBezTo>
                  <a:pt x="6942" y="15184"/>
                  <a:pt x="6998" y="15142"/>
                  <a:pt x="7002" y="15131"/>
                </a:cubicBezTo>
                <a:cubicBezTo>
                  <a:pt x="7013" y="15100"/>
                  <a:pt x="7078" y="15138"/>
                  <a:pt x="7193" y="15241"/>
                </a:cubicBezTo>
                <a:cubicBezTo>
                  <a:pt x="7251" y="15293"/>
                  <a:pt x="7356" y="15356"/>
                  <a:pt x="7427" y="15383"/>
                </a:cubicBezTo>
                <a:cubicBezTo>
                  <a:pt x="7497" y="15410"/>
                  <a:pt x="7574" y="15443"/>
                  <a:pt x="7596" y="15458"/>
                </a:cubicBezTo>
                <a:cubicBezTo>
                  <a:pt x="7618" y="15473"/>
                  <a:pt x="7671" y="15484"/>
                  <a:pt x="7714" y="15484"/>
                </a:cubicBezTo>
                <a:cubicBezTo>
                  <a:pt x="7774" y="15484"/>
                  <a:pt x="7799" y="15502"/>
                  <a:pt x="7825" y="15561"/>
                </a:cubicBezTo>
                <a:cubicBezTo>
                  <a:pt x="7843" y="15603"/>
                  <a:pt x="7859" y="15652"/>
                  <a:pt x="7860" y="15670"/>
                </a:cubicBezTo>
                <a:cubicBezTo>
                  <a:pt x="7861" y="15688"/>
                  <a:pt x="7868" y="15723"/>
                  <a:pt x="7876" y="15747"/>
                </a:cubicBezTo>
                <a:cubicBezTo>
                  <a:pt x="7918" y="15872"/>
                  <a:pt x="7987" y="16147"/>
                  <a:pt x="7987" y="16187"/>
                </a:cubicBezTo>
                <a:cubicBezTo>
                  <a:pt x="7987" y="16213"/>
                  <a:pt x="7997" y="16238"/>
                  <a:pt x="8009" y="16244"/>
                </a:cubicBezTo>
                <a:cubicBezTo>
                  <a:pt x="8021" y="16249"/>
                  <a:pt x="8034" y="16287"/>
                  <a:pt x="8039" y="16326"/>
                </a:cubicBezTo>
                <a:cubicBezTo>
                  <a:pt x="8043" y="16366"/>
                  <a:pt x="8052" y="16412"/>
                  <a:pt x="8059" y="16428"/>
                </a:cubicBezTo>
                <a:cubicBezTo>
                  <a:pt x="8066" y="16444"/>
                  <a:pt x="8086" y="16516"/>
                  <a:pt x="8104" y="16587"/>
                </a:cubicBezTo>
                <a:cubicBezTo>
                  <a:pt x="8121" y="16659"/>
                  <a:pt x="8144" y="16730"/>
                  <a:pt x="8155" y="16745"/>
                </a:cubicBezTo>
                <a:cubicBezTo>
                  <a:pt x="8166" y="16760"/>
                  <a:pt x="8174" y="16802"/>
                  <a:pt x="8174" y="16838"/>
                </a:cubicBezTo>
                <a:cubicBezTo>
                  <a:pt x="8174" y="16874"/>
                  <a:pt x="8184" y="16910"/>
                  <a:pt x="8197" y="16920"/>
                </a:cubicBezTo>
                <a:cubicBezTo>
                  <a:pt x="8210" y="16929"/>
                  <a:pt x="8220" y="16962"/>
                  <a:pt x="8220" y="16994"/>
                </a:cubicBezTo>
                <a:cubicBezTo>
                  <a:pt x="8220" y="17025"/>
                  <a:pt x="8230" y="17074"/>
                  <a:pt x="8241" y="17102"/>
                </a:cubicBezTo>
                <a:cubicBezTo>
                  <a:pt x="8253" y="17130"/>
                  <a:pt x="8276" y="17211"/>
                  <a:pt x="8293" y="17283"/>
                </a:cubicBezTo>
                <a:cubicBezTo>
                  <a:pt x="8309" y="17355"/>
                  <a:pt x="8332" y="17429"/>
                  <a:pt x="8344" y="17449"/>
                </a:cubicBezTo>
                <a:cubicBezTo>
                  <a:pt x="8360" y="17474"/>
                  <a:pt x="8356" y="17486"/>
                  <a:pt x="8330" y="17486"/>
                </a:cubicBezTo>
                <a:cubicBezTo>
                  <a:pt x="8298" y="17486"/>
                  <a:pt x="8159" y="17571"/>
                  <a:pt x="8028" y="17671"/>
                </a:cubicBezTo>
                <a:cubicBezTo>
                  <a:pt x="8005" y="17689"/>
                  <a:pt x="7987" y="17717"/>
                  <a:pt x="7987" y="17736"/>
                </a:cubicBezTo>
                <a:cubicBezTo>
                  <a:pt x="7987" y="17754"/>
                  <a:pt x="7978" y="17775"/>
                  <a:pt x="7969" y="17780"/>
                </a:cubicBezTo>
                <a:cubicBezTo>
                  <a:pt x="7959" y="17785"/>
                  <a:pt x="7929" y="17846"/>
                  <a:pt x="7902" y="17913"/>
                </a:cubicBezTo>
                <a:cubicBezTo>
                  <a:pt x="7844" y="18054"/>
                  <a:pt x="7834" y="18391"/>
                  <a:pt x="7884" y="18483"/>
                </a:cubicBezTo>
                <a:cubicBezTo>
                  <a:pt x="7922" y="18551"/>
                  <a:pt x="7902" y="18616"/>
                  <a:pt x="7845" y="18616"/>
                </a:cubicBezTo>
                <a:cubicBezTo>
                  <a:pt x="7820" y="18616"/>
                  <a:pt x="7800" y="18629"/>
                  <a:pt x="7800" y="18645"/>
                </a:cubicBezTo>
                <a:cubicBezTo>
                  <a:pt x="7800" y="18661"/>
                  <a:pt x="7783" y="18674"/>
                  <a:pt x="7763" y="18674"/>
                </a:cubicBezTo>
                <a:cubicBezTo>
                  <a:pt x="7742" y="18674"/>
                  <a:pt x="7700" y="18700"/>
                  <a:pt x="7667" y="18732"/>
                </a:cubicBezTo>
                <a:cubicBezTo>
                  <a:pt x="7635" y="18764"/>
                  <a:pt x="7593" y="18790"/>
                  <a:pt x="7575" y="18790"/>
                </a:cubicBezTo>
                <a:cubicBezTo>
                  <a:pt x="7557" y="18790"/>
                  <a:pt x="7543" y="18802"/>
                  <a:pt x="7543" y="18816"/>
                </a:cubicBezTo>
                <a:cubicBezTo>
                  <a:pt x="7543" y="18831"/>
                  <a:pt x="7509" y="18850"/>
                  <a:pt x="7468" y="18858"/>
                </a:cubicBezTo>
                <a:cubicBezTo>
                  <a:pt x="7342" y="18884"/>
                  <a:pt x="7254" y="18910"/>
                  <a:pt x="7205" y="18936"/>
                </a:cubicBezTo>
                <a:cubicBezTo>
                  <a:pt x="7179" y="18949"/>
                  <a:pt x="7127" y="18968"/>
                  <a:pt x="7088" y="18978"/>
                </a:cubicBezTo>
                <a:cubicBezTo>
                  <a:pt x="7050" y="18988"/>
                  <a:pt x="6976" y="19010"/>
                  <a:pt x="6925" y="19026"/>
                </a:cubicBezTo>
                <a:cubicBezTo>
                  <a:pt x="6811" y="19062"/>
                  <a:pt x="6628" y="19108"/>
                  <a:pt x="6510" y="19129"/>
                </a:cubicBezTo>
                <a:cubicBezTo>
                  <a:pt x="6461" y="19138"/>
                  <a:pt x="6416" y="19157"/>
                  <a:pt x="6409" y="19171"/>
                </a:cubicBezTo>
                <a:cubicBezTo>
                  <a:pt x="6402" y="19186"/>
                  <a:pt x="6371" y="19199"/>
                  <a:pt x="6340" y="19199"/>
                </a:cubicBezTo>
                <a:cubicBezTo>
                  <a:pt x="6309" y="19199"/>
                  <a:pt x="6223" y="19226"/>
                  <a:pt x="6149" y="19261"/>
                </a:cubicBezTo>
                <a:cubicBezTo>
                  <a:pt x="6074" y="19296"/>
                  <a:pt x="6003" y="19327"/>
                  <a:pt x="5990" y="19329"/>
                </a:cubicBezTo>
                <a:cubicBezTo>
                  <a:pt x="5892" y="19352"/>
                  <a:pt x="5652" y="19538"/>
                  <a:pt x="5538" y="19681"/>
                </a:cubicBezTo>
                <a:cubicBezTo>
                  <a:pt x="5368" y="19894"/>
                  <a:pt x="5317" y="19989"/>
                  <a:pt x="5277" y="20161"/>
                </a:cubicBezTo>
                <a:cubicBezTo>
                  <a:pt x="5259" y="20237"/>
                  <a:pt x="5235" y="20299"/>
                  <a:pt x="5225" y="20299"/>
                </a:cubicBezTo>
                <a:cubicBezTo>
                  <a:pt x="5214" y="20299"/>
                  <a:pt x="5208" y="20384"/>
                  <a:pt x="5210" y="20487"/>
                </a:cubicBezTo>
                <a:cubicBezTo>
                  <a:pt x="5213" y="20591"/>
                  <a:pt x="5222" y="20676"/>
                  <a:pt x="5232" y="20676"/>
                </a:cubicBezTo>
                <a:cubicBezTo>
                  <a:pt x="5241" y="20676"/>
                  <a:pt x="5266" y="20726"/>
                  <a:pt x="5286" y="20787"/>
                </a:cubicBezTo>
                <a:cubicBezTo>
                  <a:pt x="5341" y="20956"/>
                  <a:pt x="5484" y="21127"/>
                  <a:pt x="5634" y="21200"/>
                </a:cubicBezTo>
                <a:cubicBezTo>
                  <a:pt x="5669" y="21218"/>
                  <a:pt x="5698" y="21241"/>
                  <a:pt x="5698" y="21252"/>
                </a:cubicBezTo>
                <a:cubicBezTo>
                  <a:pt x="5698" y="21279"/>
                  <a:pt x="5876" y="21342"/>
                  <a:pt x="6054" y="21379"/>
                </a:cubicBezTo>
                <a:cubicBezTo>
                  <a:pt x="6252" y="21419"/>
                  <a:pt x="7309" y="21440"/>
                  <a:pt x="7368" y="21405"/>
                </a:cubicBezTo>
                <a:cubicBezTo>
                  <a:pt x="7394" y="21390"/>
                  <a:pt x="7488" y="21368"/>
                  <a:pt x="7576" y="21358"/>
                </a:cubicBezTo>
                <a:cubicBezTo>
                  <a:pt x="7665" y="21349"/>
                  <a:pt x="7756" y="21327"/>
                  <a:pt x="7779" y="21312"/>
                </a:cubicBezTo>
                <a:cubicBezTo>
                  <a:pt x="7802" y="21297"/>
                  <a:pt x="7848" y="21286"/>
                  <a:pt x="7881" y="21286"/>
                </a:cubicBezTo>
                <a:cubicBezTo>
                  <a:pt x="7914" y="21286"/>
                  <a:pt x="7959" y="21272"/>
                  <a:pt x="7981" y="21257"/>
                </a:cubicBezTo>
                <a:cubicBezTo>
                  <a:pt x="8021" y="21230"/>
                  <a:pt x="8267" y="21140"/>
                  <a:pt x="8290" y="21144"/>
                </a:cubicBezTo>
                <a:cubicBezTo>
                  <a:pt x="8297" y="21145"/>
                  <a:pt x="8343" y="21126"/>
                  <a:pt x="8393" y="21100"/>
                </a:cubicBezTo>
                <a:cubicBezTo>
                  <a:pt x="8443" y="21075"/>
                  <a:pt x="8512" y="21052"/>
                  <a:pt x="8547" y="21052"/>
                </a:cubicBezTo>
                <a:cubicBezTo>
                  <a:pt x="8582" y="21052"/>
                  <a:pt x="8617" y="21044"/>
                  <a:pt x="8627" y="21032"/>
                </a:cubicBezTo>
                <a:cubicBezTo>
                  <a:pt x="8665" y="20985"/>
                  <a:pt x="8876" y="20939"/>
                  <a:pt x="9065" y="20938"/>
                </a:cubicBezTo>
                <a:cubicBezTo>
                  <a:pt x="9177" y="20937"/>
                  <a:pt x="9276" y="20923"/>
                  <a:pt x="9284" y="20907"/>
                </a:cubicBezTo>
                <a:cubicBezTo>
                  <a:pt x="9292" y="20891"/>
                  <a:pt x="9328" y="20879"/>
                  <a:pt x="9365" y="20878"/>
                </a:cubicBezTo>
                <a:cubicBezTo>
                  <a:pt x="9402" y="20878"/>
                  <a:pt x="9439" y="20866"/>
                  <a:pt x="9447" y="20850"/>
                </a:cubicBezTo>
                <a:cubicBezTo>
                  <a:pt x="9455" y="20834"/>
                  <a:pt x="9477" y="20821"/>
                  <a:pt x="9497" y="20821"/>
                </a:cubicBezTo>
                <a:cubicBezTo>
                  <a:pt x="9543" y="20821"/>
                  <a:pt x="9832" y="20650"/>
                  <a:pt x="9832" y="20623"/>
                </a:cubicBezTo>
                <a:cubicBezTo>
                  <a:pt x="9832" y="20611"/>
                  <a:pt x="9859" y="20588"/>
                  <a:pt x="9891" y="20570"/>
                </a:cubicBezTo>
                <a:cubicBezTo>
                  <a:pt x="9946" y="20538"/>
                  <a:pt x="9951" y="20545"/>
                  <a:pt x="10012" y="20700"/>
                </a:cubicBezTo>
                <a:cubicBezTo>
                  <a:pt x="10089" y="20896"/>
                  <a:pt x="10227" y="21069"/>
                  <a:pt x="10383" y="21168"/>
                </a:cubicBezTo>
                <a:cubicBezTo>
                  <a:pt x="10446" y="21207"/>
                  <a:pt x="10503" y="21249"/>
                  <a:pt x="10509" y="21257"/>
                </a:cubicBezTo>
                <a:cubicBezTo>
                  <a:pt x="10536" y="21292"/>
                  <a:pt x="10651" y="21340"/>
                  <a:pt x="10752" y="21358"/>
                </a:cubicBezTo>
                <a:cubicBezTo>
                  <a:pt x="10812" y="21370"/>
                  <a:pt x="10866" y="21391"/>
                  <a:pt x="10873" y="21405"/>
                </a:cubicBezTo>
                <a:cubicBezTo>
                  <a:pt x="10880" y="21419"/>
                  <a:pt x="10909" y="21429"/>
                  <a:pt x="10938" y="21429"/>
                </a:cubicBezTo>
                <a:cubicBezTo>
                  <a:pt x="10966" y="21429"/>
                  <a:pt x="11010" y="21448"/>
                  <a:pt x="11036" y="21470"/>
                </a:cubicBezTo>
                <a:cubicBezTo>
                  <a:pt x="11064" y="21494"/>
                  <a:pt x="11184" y="21518"/>
                  <a:pt x="11339" y="21531"/>
                </a:cubicBezTo>
                <a:cubicBezTo>
                  <a:pt x="11480" y="21543"/>
                  <a:pt x="11612" y="21563"/>
                  <a:pt x="11631" y="21577"/>
                </a:cubicBezTo>
                <a:cubicBezTo>
                  <a:pt x="11650" y="21591"/>
                  <a:pt x="11959" y="21599"/>
                  <a:pt x="12319" y="21593"/>
                </a:cubicBezTo>
                <a:cubicBezTo>
                  <a:pt x="12963" y="21583"/>
                  <a:pt x="13401" y="21543"/>
                  <a:pt x="13481" y="21487"/>
                </a:cubicBezTo>
                <a:cubicBezTo>
                  <a:pt x="13548" y="21441"/>
                  <a:pt x="13717" y="21373"/>
                  <a:pt x="13768" y="21373"/>
                </a:cubicBezTo>
                <a:cubicBezTo>
                  <a:pt x="13860" y="21372"/>
                  <a:pt x="14243" y="21078"/>
                  <a:pt x="14245" y="21006"/>
                </a:cubicBezTo>
                <a:cubicBezTo>
                  <a:pt x="14246" y="20989"/>
                  <a:pt x="14272" y="20937"/>
                  <a:pt x="14304" y="20892"/>
                </a:cubicBezTo>
                <a:cubicBezTo>
                  <a:pt x="14335" y="20846"/>
                  <a:pt x="14357" y="20803"/>
                  <a:pt x="14352" y="20796"/>
                </a:cubicBezTo>
                <a:cubicBezTo>
                  <a:pt x="14346" y="20789"/>
                  <a:pt x="14357" y="20748"/>
                  <a:pt x="14376" y="20703"/>
                </a:cubicBezTo>
                <a:cubicBezTo>
                  <a:pt x="14417" y="20606"/>
                  <a:pt x="14421" y="20279"/>
                  <a:pt x="14383" y="20163"/>
                </a:cubicBezTo>
                <a:cubicBezTo>
                  <a:pt x="14327" y="19990"/>
                  <a:pt x="14303" y="19932"/>
                  <a:pt x="14236" y="19806"/>
                </a:cubicBezTo>
                <a:cubicBezTo>
                  <a:pt x="14165" y="19674"/>
                  <a:pt x="14046" y="19522"/>
                  <a:pt x="13927" y="19412"/>
                </a:cubicBezTo>
                <a:cubicBezTo>
                  <a:pt x="13833" y="19326"/>
                  <a:pt x="13570" y="19139"/>
                  <a:pt x="13544" y="19139"/>
                </a:cubicBezTo>
                <a:cubicBezTo>
                  <a:pt x="13532" y="19139"/>
                  <a:pt x="13477" y="19114"/>
                  <a:pt x="13422" y="19083"/>
                </a:cubicBezTo>
                <a:cubicBezTo>
                  <a:pt x="13368" y="19052"/>
                  <a:pt x="13284" y="19011"/>
                  <a:pt x="13236" y="18990"/>
                </a:cubicBezTo>
                <a:cubicBezTo>
                  <a:pt x="13188" y="18970"/>
                  <a:pt x="13148" y="18945"/>
                  <a:pt x="13148" y="18936"/>
                </a:cubicBezTo>
                <a:cubicBezTo>
                  <a:pt x="13148" y="18926"/>
                  <a:pt x="13110" y="18916"/>
                  <a:pt x="13062" y="18912"/>
                </a:cubicBezTo>
                <a:cubicBezTo>
                  <a:pt x="13014" y="18908"/>
                  <a:pt x="12968" y="18890"/>
                  <a:pt x="12959" y="18873"/>
                </a:cubicBezTo>
                <a:cubicBezTo>
                  <a:pt x="12951" y="18856"/>
                  <a:pt x="12934" y="18849"/>
                  <a:pt x="12922" y="18858"/>
                </a:cubicBezTo>
                <a:cubicBezTo>
                  <a:pt x="12910" y="18868"/>
                  <a:pt x="12875" y="18858"/>
                  <a:pt x="12844" y="18839"/>
                </a:cubicBezTo>
                <a:cubicBezTo>
                  <a:pt x="12812" y="18819"/>
                  <a:pt x="12739" y="18785"/>
                  <a:pt x="12681" y="18763"/>
                </a:cubicBezTo>
                <a:cubicBezTo>
                  <a:pt x="12624" y="18740"/>
                  <a:pt x="12566" y="18715"/>
                  <a:pt x="12553" y="18706"/>
                </a:cubicBezTo>
                <a:cubicBezTo>
                  <a:pt x="12540" y="18698"/>
                  <a:pt x="12516" y="18689"/>
                  <a:pt x="12500" y="18686"/>
                </a:cubicBezTo>
                <a:cubicBezTo>
                  <a:pt x="12484" y="18683"/>
                  <a:pt x="12417" y="18626"/>
                  <a:pt x="12351" y="18561"/>
                </a:cubicBezTo>
                <a:cubicBezTo>
                  <a:pt x="12285" y="18496"/>
                  <a:pt x="12217" y="18442"/>
                  <a:pt x="12199" y="18442"/>
                </a:cubicBezTo>
                <a:cubicBezTo>
                  <a:pt x="12182" y="18442"/>
                  <a:pt x="12168" y="18433"/>
                  <a:pt x="12168" y="18421"/>
                </a:cubicBezTo>
                <a:cubicBezTo>
                  <a:pt x="12168" y="18409"/>
                  <a:pt x="12110" y="18368"/>
                  <a:pt x="12039" y="18329"/>
                </a:cubicBezTo>
                <a:lnTo>
                  <a:pt x="11911" y="18258"/>
                </a:lnTo>
                <a:lnTo>
                  <a:pt x="11911" y="18074"/>
                </a:lnTo>
                <a:cubicBezTo>
                  <a:pt x="11911" y="17881"/>
                  <a:pt x="11870" y="17749"/>
                  <a:pt x="11765" y="17599"/>
                </a:cubicBezTo>
                <a:cubicBezTo>
                  <a:pt x="11710" y="17520"/>
                  <a:pt x="11455" y="17324"/>
                  <a:pt x="11385" y="17307"/>
                </a:cubicBezTo>
                <a:cubicBezTo>
                  <a:pt x="11309" y="17288"/>
                  <a:pt x="11266" y="17109"/>
                  <a:pt x="11245" y="16718"/>
                </a:cubicBezTo>
                <a:cubicBezTo>
                  <a:pt x="11236" y="16558"/>
                  <a:pt x="11215" y="16394"/>
                  <a:pt x="11198" y="16354"/>
                </a:cubicBezTo>
                <a:cubicBezTo>
                  <a:pt x="11181" y="16314"/>
                  <a:pt x="11165" y="16223"/>
                  <a:pt x="11162" y="16151"/>
                </a:cubicBezTo>
                <a:cubicBezTo>
                  <a:pt x="11158" y="16080"/>
                  <a:pt x="11151" y="16008"/>
                  <a:pt x="11144" y="15994"/>
                </a:cubicBezTo>
                <a:cubicBezTo>
                  <a:pt x="11138" y="15979"/>
                  <a:pt x="11128" y="15901"/>
                  <a:pt x="11123" y="15819"/>
                </a:cubicBezTo>
                <a:lnTo>
                  <a:pt x="11114" y="15671"/>
                </a:lnTo>
                <a:lnTo>
                  <a:pt x="11215" y="15609"/>
                </a:lnTo>
                <a:cubicBezTo>
                  <a:pt x="11271" y="15575"/>
                  <a:pt x="11337" y="15522"/>
                  <a:pt x="11362" y="15493"/>
                </a:cubicBezTo>
                <a:cubicBezTo>
                  <a:pt x="11482" y="15358"/>
                  <a:pt x="11609" y="15301"/>
                  <a:pt x="11641" y="15367"/>
                </a:cubicBezTo>
                <a:cubicBezTo>
                  <a:pt x="11649" y="15382"/>
                  <a:pt x="11686" y="15401"/>
                  <a:pt x="11724" y="15412"/>
                </a:cubicBezTo>
                <a:cubicBezTo>
                  <a:pt x="11763" y="15422"/>
                  <a:pt x="11794" y="15444"/>
                  <a:pt x="11794" y="15458"/>
                </a:cubicBezTo>
                <a:cubicBezTo>
                  <a:pt x="11794" y="15473"/>
                  <a:pt x="11802" y="15483"/>
                  <a:pt x="11812" y="15480"/>
                </a:cubicBezTo>
                <a:cubicBezTo>
                  <a:pt x="11848" y="15469"/>
                  <a:pt x="11981" y="15520"/>
                  <a:pt x="11981" y="15545"/>
                </a:cubicBezTo>
                <a:cubicBezTo>
                  <a:pt x="11981" y="15560"/>
                  <a:pt x="12128" y="15571"/>
                  <a:pt x="12319" y="15571"/>
                </a:cubicBezTo>
                <a:cubicBezTo>
                  <a:pt x="12505" y="15571"/>
                  <a:pt x="12658" y="15561"/>
                  <a:pt x="12658" y="15549"/>
                </a:cubicBezTo>
                <a:cubicBezTo>
                  <a:pt x="12658" y="15537"/>
                  <a:pt x="12723" y="15495"/>
                  <a:pt x="12803" y="15455"/>
                </a:cubicBezTo>
                <a:cubicBezTo>
                  <a:pt x="12965" y="15374"/>
                  <a:pt x="13260" y="15044"/>
                  <a:pt x="13370" y="14822"/>
                </a:cubicBezTo>
                <a:cubicBezTo>
                  <a:pt x="13430" y="14701"/>
                  <a:pt x="13436" y="14697"/>
                  <a:pt x="13518" y="14715"/>
                </a:cubicBezTo>
                <a:cubicBezTo>
                  <a:pt x="13923" y="14804"/>
                  <a:pt x="14110" y="14725"/>
                  <a:pt x="14438" y="14322"/>
                </a:cubicBezTo>
                <a:cubicBezTo>
                  <a:pt x="14603" y="14119"/>
                  <a:pt x="14647" y="14044"/>
                  <a:pt x="14670" y="13936"/>
                </a:cubicBezTo>
                <a:cubicBezTo>
                  <a:pt x="14686" y="13862"/>
                  <a:pt x="14708" y="13803"/>
                  <a:pt x="14718" y="13803"/>
                </a:cubicBezTo>
                <a:cubicBezTo>
                  <a:pt x="14728" y="13803"/>
                  <a:pt x="14737" y="13759"/>
                  <a:pt x="14737" y="13706"/>
                </a:cubicBezTo>
                <a:cubicBezTo>
                  <a:pt x="14737" y="13630"/>
                  <a:pt x="14753" y="13594"/>
                  <a:pt x="14811" y="13539"/>
                </a:cubicBezTo>
                <a:cubicBezTo>
                  <a:pt x="14950" y="13412"/>
                  <a:pt x="15089" y="13205"/>
                  <a:pt x="15166" y="13012"/>
                </a:cubicBezTo>
                <a:cubicBezTo>
                  <a:pt x="15215" y="12890"/>
                  <a:pt x="15222" y="12828"/>
                  <a:pt x="15225" y="12518"/>
                </a:cubicBezTo>
                <a:cubicBezTo>
                  <a:pt x="15227" y="12194"/>
                  <a:pt x="15223" y="12150"/>
                  <a:pt x="15167" y="12004"/>
                </a:cubicBezTo>
                <a:cubicBezTo>
                  <a:pt x="15134" y="11916"/>
                  <a:pt x="15081" y="11813"/>
                  <a:pt x="15051" y="11773"/>
                </a:cubicBezTo>
                <a:cubicBezTo>
                  <a:pt x="14997" y="11703"/>
                  <a:pt x="14996" y="11694"/>
                  <a:pt x="15027" y="11584"/>
                </a:cubicBezTo>
                <a:cubicBezTo>
                  <a:pt x="15046" y="11521"/>
                  <a:pt x="15062" y="11447"/>
                  <a:pt x="15062" y="11420"/>
                </a:cubicBezTo>
                <a:cubicBezTo>
                  <a:pt x="15063" y="11394"/>
                  <a:pt x="15077" y="11366"/>
                  <a:pt x="15093" y="11360"/>
                </a:cubicBezTo>
                <a:cubicBezTo>
                  <a:pt x="15129" y="11345"/>
                  <a:pt x="15133" y="10651"/>
                  <a:pt x="15097" y="10619"/>
                </a:cubicBezTo>
                <a:cubicBezTo>
                  <a:pt x="15085" y="10608"/>
                  <a:pt x="15049" y="10528"/>
                  <a:pt x="15017" y="10442"/>
                </a:cubicBezTo>
                <a:cubicBezTo>
                  <a:pt x="14978" y="10338"/>
                  <a:pt x="14929" y="10261"/>
                  <a:pt x="14871" y="10213"/>
                </a:cubicBezTo>
                <a:cubicBezTo>
                  <a:pt x="14823" y="10174"/>
                  <a:pt x="14783" y="10138"/>
                  <a:pt x="14783" y="10135"/>
                </a:cubicBezTo>
                <a:cubicBezTo>
                  <a:pt x="14783" y="10132"/>
                  <a:pt x="14804" y="10028"/>
                  <a:pt x="14830" y="9903"/>
                </a:cubicBezTo>
                <a:cubicBezTo>
                  <a:pt x="14886" y="9632"/>
                  <a:pt x="14889" y="9447"/>
                  <a:pt x="14841" y="9193"/>
                </a:cubicBezTo>
                <a:cubicBezTo>
                  <a:pt x="14786" y="8906"/>
                  <a:pt x="14702" y="8723"/>
                  <a:pt x="14541" y="8535"/>
                </a:cubicBezTo>
                <a:cubicBezTo>
                  <a:pt x="14354" y="8318"/>
                  <a:pt x="14314" y="8278"/>
                  <a:pt x="14202" y="8207"/>
                </a:cubicBezTo>
                <a:cubicBezTo>
                  <a:pt x="14126" y="8159"/>
                  <a:pt x="14112" y="8139"/>
                  <a:pt x="14123" y="8084"/>
                </a:cubicBezTo>
                <a:cubicBezTo>
                  <a:pt x="14130" y="8048"/>
                  <a:pt x="14146" y="8003"/>
                  <a:pt x="14158" y="7984"/>
                </a:cubicBezTo>
                <a:cubicBezTo>
                  <a:pt x="14170" y="7965"/>
                  <a:pt x="14177" y="7816"/>
                  <a:pt x="14174" y="7652"/>
                </a:cubicBezTo>
                <a:cubicBezTo>
                  <a:pt x="14170" y="7382"/>
                  <a:pt x="14164" y="7340"/>
                  <a:pt x="14101" y="7197"/>
                </a:cubicBezTo>
                <a:cubicBezTo>
                  <a:pt x="14033" y="7043"/>
                  <a:pt x="13837" y="6778"/>
                  <a:pt x="13697" y="6648"/>
                </a:cubicBezTo>
                <a:cubicBezTo>
                  <a:pt x="13651" y="6605"/>
                  <a:pt x="13636" y="6576"/>
                  <a:pt x="13654" y="6561"/>
                </a:cubicBezTo>
                <a:cubicBezTo>
                  <a:pt x="13668" y="6549"/>
                  <a:pt x="13686" y="6494"/>
                  <a:pt x="13693" y="6438"/>
                </a:cubicBezTo>
                <a:cubicBezTo>
                  <a:pt x="13717" y="6263"/>
                  <a:pt x="13753" y="6021"/>
                  <a:pt x="13778" y="5886"/>
                </a:cubicBezTo>
                <a:cubicBezTo>
                  <a:pt x="13792" y="5814"/>
                  <a:pt x="13809" y="5705"/>
                  <a:pt x="13816" y="5642"/>
                </a:cubicBezTo>
                <a:cubicBezTo>
                  <a:pt x="13823" y="5579"/>
                  <a:pt x="13839" y="5505"/>
                  <a:pt x="13851" y="5477"/>
                </a:cubicBezTo>
                <a:cubicBezTo>
                  <a:pt x="13863" y="5449"/>
                  <a:pt x="13873" y="5375"/>
                  <a:pt x="13873" y="5313"/>
                </a:cubicBezTo>
                <a:cubicBezTo>
                  <a:pt x="13873" y="5192"/>
                  <a:pt x="13915" y="5144"/>
                  <a:pt x="14036" y="5125"/>
                </a:cubicBezTo>
                <a:cubicBezTo>
                  <a:pt x="14145" y="5107"/>
                  <a:pt x="14363" y="4921"/>
                  <a:pt x="14363" y="4846"/>
                </a:cubicBezTo>
                <a:cubicBezTo>
                  <a:pt x="14363" y="4828"/>
                  <a:pt x="14374" y="4813"/>
                  <a:pt x="14387" y="4813"/>
                </a:cubicBezTo>
                <a:cubicBezTo>
                  <a:pt x="14399" y="4813"/>
                  <a:pt x="14410" y="4796"/>
                  <a:pt x="14410" y="4774"/>
                </a:cubicBezTo>
                <a:cubicBezTo>
                  <a:pt x="14410" y="4751"/>
                  <a:pt x="14456" y="4719"/>
                  <a:pt x="14521" y="4699"/>
                </a:cubicBezTo>
                <a:cubicBezTo>
                  <a:pt x="14643" y="4659"/>
                  <a:pt x="14791" y="4579"/>
                  <a:pt x="14803" y="4545"/>
                </a:cubicBezTo>
                <a:cubicBezTo>
                  <a:pt x="14808" y="4533"/>
                  <a:pt x="14820" y="4523"/>
                  <a:pt x="14832" y="4523"/>
                </a:cubicBezTo>
                <a:cubicBezTo>
                  <a:pt x="14908" y="4523"/>
                  <a:pt x="15460" y="3880"/>
                  <a:pt x="15460" y="3791"/>
                </a:cubicBezTo>
                <a:cubicBezTo>
                  <a:pt x="15460" y="3771"/>
                  <a:pt x="15480" y="3739"/>
                  <a:pt x="15502" y="3722"/>
                </a:cubicBezTo>
                <a:cubicBezTo>
                  <a:pt x="15525" y="3704"/>
                  <a:pt x="15569" y="3626"/>
                  <a:pt x="15600" y="3548"/>
                </a:cubicBezTo>
                <a:cubicBezTo>
                  <a:pt x="15713" y="3268"/>
                  <a:pt x="15712" y="3270"/>
                  <a:pt x="15795" y="3328"/>
                </a:cubicBezTo>
                <a:cubicBezTo>
                  <a:pt x="15836" y="3355"/>
                  <a:pt x="15885" y="3390"/>
                  <a:pt x="15904" y="3407"/>
                </a:cubicBezTo>
                <a:cubicBezTo>
                  <a:pt x="15923" y="3424"/>
                  <a:pt x="15981" y="3456"/>
                  <a:pt x="16032" y="3477"/>
                </a:cubicBezTo>
                <a:cubicBezTo>
                  <a:pt x="16084" y="3498"/>
                  <a:pt x="16171" y="3542"/>
                  <a:pt x="16227" y="3575"/>
                </a:cubicBezTo>
                <a:cubicBezTo>
                  <a:pt x="16342" y="3645"/>
                  <a:pt x="16341" y="3627"/>
                  <a:pt x="16266" y="4074"/>
                </a:cubicBezTo>
                <a:cubicBezTo>
                  <a:pt x="16244" y="4202"/>
                  <a:pt x="16219" y="4358"/>
                  <a:pt x="16210" y="4422"/>
                </a:cubicBezTo>
                <a:cubicBezTo>
                  <a:pt x="16200" y="4486"/>
                  <a:pt x="16180" y="4564"/>
                  <a:pt x="16165" y="4596"/>
                </a:cubicBezTo>
                <a:cubicBezTo>
                  <a:pt x="16063" y="4812"/>
                  <a:pt x="16061" y="7251"/>
                  <a:pt x="16163" y="7336"/>
                </a:cubicBezTo>
                <a:cubicBezTo>
                  <a:pt x="16172" y="7344"/>
                  <a:pt x="16179" y="7357"/>
                  <a:pt x="16179" y="7365"/>
                </a:cubicBezTo>
                <a:cubicBezTo>
                  <a:pt x="16180" y="7431"/>
                  <a:pt x="16218" y="7600"/>
                  <a:pt x="16234" y="7613"/>
                </a:cubicBezTo>
                <a:cubicBezTo>
                  <a:pt x="16246" y="7622"/>
                  <a:pt x="16255" y="7651"/>
                  <a:pt x="16255" y="7678"/>
                </a:cubicBezTo>
                <a:cubicBezTo>
                  <a:pt x="16255" y="7705"/>
                  <a:pt x="16271" y="7765"/>
                  <a:pt x="16290" y="7810"/>
                </a:cubicBezTo>
                <a:cubicBezTo>
                  <a:pt x="16309" y="7856"/>
                  <a:pt x="16324" y="7913"/>
                  <a:pt x="16324" y="7935"/>
                </a:cubicBezTo>
                <a:cubicBezTo>
                  <a:pt x="16324" y="7997"/>
                  <a:pt x="16497" y="8293"/>
                  <a:pt x="16610" y="8425"/>
                </a:cubicBezTo>
                <a:cubicBezTo>
                  <a:pt x="16707" y="8538"/>
                  <a:pt x="16890" y="8699"/>
                  <a:pt x="16923" y="8699"/>
                </a:cubicBezTo>
                <a:cubicBezTo>
                  <a:pt x="16931" y="8699"/>
                  <a:pt x="16971" y="8729"/>
                  <a:pt x="17010" y="8767"/>
                </a:cubicBezTo>
                <a:cubicBezTo>
                  <a:pt x="17050" y="8804"/>
                  <a:pt x="17110" y="8845"/>
                  <a:pt x="17142" y="8857"/>
                </a:cubicBezTo>
                <a:cubicBezTo>
                  <a:pt x="17174" y="8868"/>
                  <a:pt x="17243" y="8901"/>
                  <a:pt x="17294" y="8931"/>
                </a:cubicBezTo>
                <a:cubicBezTo>
                  <a:pt x="17345" y="8960"/>
                  <a:pt x="17429" y="8998"/>
                  <a:pt x="17481" y="9013"/>
                </a:cubicBezTo>
                <a:cubicBezTo>
                  <a:pt x="17716" y="9084"/>
                  <a:pt x="17800" y="9104"/>
                  <a:pt x="17853" y="9104"/>
                </a:cubicBezTo>
                <a:cubicBezTo>
                  <a:pt x="17884" y="9104"/>
                  <a:pt x="17916" y="9118"/>
                  <a:pt x="17924" y="9133"/>
                </a:cubicBezTo>
                <a:cubicBezTo>
                  <a:pt x="17932" y="9149"/>
                  <a:pt x="17963" y="9162"/>
                  <a:pt x="17994" y="9162"/>
                </a:cubicBezTo>
                <a:cubicBezTo>
                  <a:pt x="18026" y="9162"/>
                  <a:pt x="18053" y="9175"/>
                  <a:pt x="18053" y="9191"/>
                </a:cubicBezTo>
                <a:cubicBezTo>
                  <a:pt x="18053" y="9207"/>
                  <a:pt x="18070" y="9221"/>
                  <a:pt x="18092" y="9222"/>
                </a:cubicBezTo>
                <a:cubicBezTo>
                  <a:pt x="18115" y="9222"/>
                  <a:pt x="18192" y="9248"/>
                  <a:pt x="18263" y="9278"/>
                </a:cubicBezTo>
                <a:cubicBezTo>
                  <a:pt x="18333" y="9309"/>
                  <a:pt x="18425" y="9336"/>
                  <a:pt x="18467" y="9336"/>
                </a:cubicBezTo>
                <a:cubicBezTo>
                  <a:pt x="18509" y="9337"/>
                  <a:pt x="18543" y="9351"/>
                  <a:pt x="18543" y="9367"/>
                </a:cubicBezTo>
                <a:cubicBezTo>
                  <a:pt x="18543" y="9404"/>
                  <a:pt x="18926" y="9405"/>
                  <a:pt x="18982" y="9368"/>
                </a:cubicBezTo>
                <a:cubicBezTo>
                  <a:pt x="19051" y="9323"/>
                  <a:pt x="19326" y="9220"/>
                  <a:pt x="19380" y="9220"/>
                </a:cubicBezTo>
                <a:cubicBezTo>
                  <a:pt x="19408" y="9220"/>
                  <a:pt x="19450" y="9209"/>
                  <a:pt x="19472" y="9194"/>
                </a:cubicBezTo>
                <a:cubicBezTo>
                  <a:pt x="19494" y="9180"/>
                  <a:pt x="19528" y="9160"/>
                  <a:pt x="19548" y="9151"/>
                </a:cubicBezTo>
                <a:cubicBezTo>
                  <a:pt x="19622" y="9116"/>
                  <a:pt x="19838" y="8926"/>
                  <a:pt x="19949" y="8799"/>
                </a:cubicBezTo>
                <a:cubicBezTo>
                  <a:pt x="19997" y="8744"/>
                  <a:pt x="20044" y="8699"/>
                  <a:pt x="20054" y="8699"/>
                </a:cubicBezTo>
                <a:cubicBezTo>
                  <a:pt x="20065" y="8699"/>
                  <a:pt x="20092" y="8663"/>
                  <a:pt x="20113" y="8619"/>
                </a:cubicBezTo>
                <a:cubicBezTo>
                  <a:pt x="20134" y="8575"/>
                  <a:pt x="20204" y="8474"/>
                  <a:pt x="20269" y="8394"/>
                </a:cubicBezTo>
                <a:cubicBezTo>
                  <a:pt x="20334" y="8315"/>
                  <a:pt x="20388" y="8233"/>
                  <a:pt x="20388" y="8213"/>
                </a:cubicBezTo>
                <a:cubicBezTo>
                  <a:pt x="20388" y="8193"/>
                  <a:pt x="20396" y="8177"/>
                  <a:pt x="20407" y="8177"/>
                </a:cubicBezTo>
                <a:cubicBezTo>
                  <a:pt x="20417" y="8177"/>
                  <a:pt x="20451" y="8126"/>
                  <a:pt x="20483" y="8062"/>
                </a:cubicBezTo>
                <a:cubicBezTo>
                  <a:pt x="20514" y="7999"/>
                  <a:pt x="20548" y="7947"/>
                  <a:pt x="20557" y="7946"/>
                </a:cubicBezTo>
                <a:cubicBezTo>
                  <a:pt x="20567" y="7946"/>
                  <a:pt x="20575" y="7925"/>
                  <a:pt x="20575" y="7902"/>
                </a:cubicBezTo>
                <a:cubicBezTo>
                  <a:pt x="20575" y="7878"/>
                  <a:pt x="20584" y="7858"/>
                  <a:pt x="20596" y="7858"/>
                </a:cubicBezTo>
                <a:cubicBezTo>
                  <a:pt x="20607" y="7858"/>
                  <a:pt x="20623" y="7835"/>
                  <a:pt x="20631" y="7807"/>
                </a:cubicBezTo>
                <a:cubicBezTo>
                  <a:pt x="20639" y="7779"/>
                  <a:pt x="20664" y="7718"/>
                  <a:pt x="20689" y="7670"/>
                </a:cubicBezTo>
                <a:cubicBezTo>
                  <a:pt x="20761" y="7532"/>
                  <a:pt x="20832" y="7365"/>
                  <a:pt x="20832" y="7333"/>
                </a:cubicBezTo>
                <a:cubicBezTo>
                  <a:pt x="20832" y="7317"/>
                  <a:pt x="20851" y="7280"/>
                  <a:pt x="20874" y="7249"/>
                </a:cubicBezTo>
                <a:cubicBezTo>
                  <a:pt x="20896" y="7219"/>
                  <a:pt x="20929" y="7145"/>
                  <a:pt x="20946" y="7084"/>
                </a:cubicBezTo>
                <a:cubicBezTo>
                  <a:pt x="20963" y="7024"/>
                  <a:pt x="21004" y="6902"/>
                  <a:pt x="21037" y="6815"/>
                </a:cubicBezTo>
                <a:cubicBezTo>
                  <a:pt x="21070" y="6727"/>
                  <a:pt x="21101" y="6637"/>
                  <a:pt x="21104" y="6616"/>
                </a:cubicBezTo>
                <a:cubicBezTo>
                  <a:pt x="21106" y="6595"/>
                  <a:pt x="21129" y="6523"/>
                  <a:pt x="21154" y="6457"/>
                </a:cubicBezTo>
                <a:cubicBezTo>
                  <a:pt x="21179" y="6390"/>
                  <a:pt x="21211" y="6284"/>
                  <a:pt x="21227" y="6220"/>
                </a:cubicBezTo>
                <a:cubicBezTo>
                  <a:pt x="21244" y="6157"/>
                  <a:pt x="21267" y="6081"/>
                  <a:pt x="21279" y="6054"/>
                </a:cubicBezTo>
                <a:cubicBezTo>
                  <a:pt x="21290" y="6026"/>
                  <a:pt x="21297" y="5980"/>
                  <a:pt x="21297" y="5951"/>
                </a:cubicBezTo>
                <a:cubicBezTo>
                  <a:pt x="21297" y="5922"/>
                  <a:pt x="21307" y="5885"/>
                  <a:pt x="21318" y="5870"/>
                </a:cubicBezTo>
                <a:cubicBezTo>
                  <a:pt x="21330" y="5854"/>
                  <a:pt x="21364" y="5718"/>
                  <a:pt x="21393" y="5567"/>
                </a:cubicBezTo>
                <a:cubicBezTo>
                  <a:pt x="21422" y="5415"/>
                  <a:pt x="21453" y="5279"/>
                  <a:pt x="21464" y="5264"/>
                </a:cubicBezTo>
                <a:cubicBezTo>
                  <a:pt x="21475" y="5249"/>
                  <a:pt x="21485" y="5176"/>
                  <a:pt x="21485" y="5103"/>
                </a:cubicBezTo>
                <a:cubicBezTo>
                  <a:pt x="21485" y="5030"/>
                  <a:pt x="21494" y="4957"/>
                  <a:pt x="21506" y="4942"/>
                </a:cubicBezTo>
                <a:cubicBezTo>
                  <a:pt x="21518" y="4927"/>
                  <a:pt x="21537" y="4797"/>
                  <a:pt x="21545" y="4654"/>
                </a:cubicBezTo>
                <a:cubicBezTo>
                  <a:pt x="21553" y="4510"/>
                  <a:pt x="21569" y="4359"/>
                  <a:pt x="21581" y="4319"/>
                </a:cubicBezTo>
                <a:cubicBezTo>
                  <a:pt x="21594" y="4276"/>
                  <a:pt x="21600" y="3856"/>
                  <a:pt x="21595" y="3290"/>
                </a:cubicBezTo>
                <a:cubicBezTo>
                  <a:pt x="21588" y="2525"/>
                  <a:pt x="21578" y="2287"/>
                  <a:pt x="21546" y="2101"/>
                </a:cubicBezTo>
                <a:cubicBezTo>
                  <a:pt x="21524" y="1974"/>
                  <a:pt x="21499" y="1827"/>
                  <a:pt x="21492" y="1775"/>
                </a:cubicBezTo>
                <a:cubicBezTo>
                  <a:pt x="21485" y="1723"/>
                  <a:pt x="21472" y="1681"/>
                  <a:pt x="21462" y="1681"/>
                </a:cubicBezTo>
                <a:cubicBezTo>
                  <a:pt x="21451" y="1681"/>
                  <a:pt x="21431" y="1632"/>
                  <a:pt x="21415" y="1572"/>
                </a:cubicBezTo>
                <a:cubicBezTo>
                  <a:pt x="21383" y="1446"/>
                  <a:pt x="21295" y="1236"/>
                  <a:pt x="21269" y="1222"/>
                </a:cubicBezTo>
                <a:cubicBezTo>
                  <a:pt x="21260" y="1216"/>
                  <a:pt x="21252" y="1197"/>
                  <a:pt x="21252" y="1177"/>
                </a:cubicBezTo>
                <a:cubicBezTo>
                  <a:pt x="21252" y="1157"/>
                  <a:pt x="21209" y="1084"/>
                  <a:pt x="21157" y="1017"/>
                </a:cubicBezTo>
                <a:cubicBezTo>
                  <a:pt x="21106" y="950"/>
                  <a:pt x="21065" y="883"/>
                  <a:pt x="21065" y="868"/>
                </a:cubicBezTo>
                <a:cubicBezTo>
                  <a:pt x="21065" y="853"/>
                  <a:pt x="21052" y="840"/>
                  <a:pt x="21036" y="839"/>
                </a:cubicBezTo>
                <a:cubicBezTo>
                  <a:pt x="21020" y="838"/>
                  <a:pt x="20975" y="787"/>
                  <a:pt x="20937" y="725"/>
                </a:cubicBezTo>
                <a:cubicBezTo>
                  <a:pt x="20898" y="662"/>
                  <a:pt x="20858" y="611"/>
                  <a:pt x="20847" y="610"/>
                </a:cubicBezTo>
                <a:cubicBezTo>
                  <a:pt x="20836" y="609"/>
                  <a:pt x="20793" y="579"/>
                  <a:pt x="20752" y="543"/>
                </a:cubicBezTo>
                <a:cubicBezTo>
                  <a:pt x="20661" y="462"/>
                  <a:pt x="20459" y="343"/>
                  <a:pt x="20458" y="371"/>
                </a:cubicBezTo>
                <a:cubicBezTo>
                  <a:pt x="20458" y="382"/>
                  <a:pt x="20449" y="373"/>
                  <a:pt x="20438" y="352"/>
                </a:cubicBezTo>
                <a:cubicBezTo>
                  <a:pt x="20419" y="315"/>
                  <a:pt x="20213" y="274"/>
                  <a:pt x="19898" y="242"/>
                </a:cubicBezTo>
                <a:cubicBezTo>
                  <a:pt x="19814" y="234"/>
                  <a:pt x="19736" y="216"/>
                  <a:pt x="19723" y="204"/>
                </a:cubicBezTo>
                <a:cubicBezTo>
                  <a:pt x="19644" y="133"/>
                  <a:pt x="19275" y="58"/>
                  <a:pt x="19012" y="58"/>
                </a:cubicBezTo>
                <a:cubicBezTo>
                  <a:pt x="18692" y="58"/>
                  <a:pt x="18303" y="153"/>
                  <a:pt x="18099" y="281"/>
                </a:cubicBezTo>
                <a:cubicBezTo>
                  <a:pt x="18067" y="301"/>
                  <a:pt x="18028" y="319"/>
                  <a:pt x="18012" y="319"/>
                </a:cubicBezTo>
                <a:cubicBezTo>
                  <a:pt x="17996" y="319"/>
                  <a:pt x="17983" y="329"/>
                  <a:pt x="17983" y="341"/>
                </a:cubicBezTo>
                <a:cubicBezTo>
                  <a:pt x="17983" y="354"/>
                  <a:pt x="17947" y="387"/>
                  <a:pt x="17903" y="416"/>
                </a:cubicBezTo>
                <a:cubicBezTo>
                  <a:pt x="17818" y="473"/>
                  <a:pt x="17515" y="831"/>
                  <a:pt x="17421" y="986"/>
                </a:cubicBezTo>
                <a:cubicBezTo>
                  <a:pt x="17390" y="1038"/>
                  <a:pt x="17338" y="1118"/>
                  <a:pt x="17306" y="1164"/>
                </a:cubicBezTo>
                <a:cubicBezTo>
                  <a:pt x="17201" y="1312"/>
                  <a:pt x="17148" y="1409"/>
                  <a:pt x="17127" y="1486"/>
                </a:cubicBezTo>
                <a:cubicBezTo>
                  <a:pt x="17119" y="1514"/>
                  <a:pt x="17105" y="1536"/>
                  <a:pt x="17094" y="1536"/>
                </a:cubicBezTo>
                <a:cubicBezTo>
                  <a:pt x="17084" y="1536"/>
                  <a:pt x="17047" y="1610"/>
                  <a:pt x="17013" y="1700"/>
                </a:cubicBezTo>
                <a:cubicBezTo>
                  <a:pt x="16978" y="1790"/>
                  <a:pt x="16920" y="1916"/>
                  <a:pt x="16883" y="1980"/>
                </a:cubicBezTo>
                <a:cubicBezTo>
                  <a:pt x="16846" y="2043"/>
                  <a:pt x="16821" y="2106"/>
                  <a:pt x="16828" y="2120"/>
                </a:cubicBezTo>
                <a:cubicBezTo>
                  <a:pt x="16835" y="2134"/>
                  <a:pt x="16832" y="2145"/>
                  <a:pt x="16820" y="2145"/>
                </a:cubicBezTo>
                <a:cubicBezTo>
                  <a:pt x="16809" y="2145"/>
                  <a:pt x="16786" y="2197"/>
                  <a:pt x="16769" y="2261"/>
                </a:cubicBezTo>
                <a:cubicBezTo>
                  <a:pt x="16752" y="2325"/>
                  <a:pt x="16730" y="2377"/>
                  <a:pt x="16720" y="2377"/>
                </a:cubicBezTo>
                <a:cubicBezTo>
                  <a:pt x="16710" y="2377"/>
                  <a:pt x="16698" y="2411"/>
                  <a:pt x="16694" y="2454"/>
                </a:cubicBezTo>
                <a:cubicBezTo>
                  <a:pt x="16686" y="2540"/>
                  <a:pt x="16606" y="2619"/>
                  <a:pt x="16588" y="2558"/>
                </a:cubicBezTo>
                <a:cubicBezTo>
                  <a:pt x="16582" y="2538"/>
                  <a:pt x="16567" y="2522"/>
                  <a:pt x="16554" y="2522"/>
                </a:cubicBezTo>
                <a:cubicBezTo>
                  <a:pt x="16541" y="2522"/>
                  <a:pt x="16458" y="2476"/>
                  <a:pt x="16368" y="2420"/>
                </a:cubicBezTo>
                <a:cubicBezTo>
                  <a:pt x="16279" y="2364"/>
                  <a:pt x="16190" y="2319"/>
                  <a:pt x="16171" y="2319"/>
                </a:cubicBezTo>
                <a:cubicBezTo>
                  <a:pt x="16152" y="2319"/>
                  <a:pt x="16113" y="2305"/>
                  <a:pt x="16085" y="2286"/>
                </a:cubicBezTo>
                <a:cubicBezTo>
                  <a:pt x="16056" y="2268"/>
                  <a:pt x="16018" y="2244"/>
                  <a:pt x="16000" y="2233"/>
                </a:cubicBezTo>
                <a:cubicBezTo>
                  <a:pt x="15973" y="2218"/>
                  <a:pt x="15965" y="2131"/>
                  <a:pt x="15962" y="1825"/>
                </a:cubicBezTo>
                <a:cubicBezTo>
                  <a:pt x="15959" y="1448"/>
                  <a:pt x="15946" y="1354"/>
                  <a:pt x="15870" y="1178"/>
                </a:cubicBezTo>
                <a:cubicBezTo>
                  <a:pt x="15850" y="1133"/>
                  <a:pt x="15834" y="1078"/>
                  <a:pt x="15834" y="1055"/>
                </a:cubicBezTo>
                <a:cubicBezTo>
                  <a:pt x="15834" y="1032"/>
                  <a:pt x="15822" y="1015"/>
                  <a:pt x="15809" y="1015"/>
                </a:cubicBezTo>
                <a:cubicBezTo>
                  <a:pt x="15797" y="1015"/>
                  <a:pt x="15787" y="1002"/>
                  <a:pt x="15787" y="986"/>
                </a:cubicBezTo>
                <a:cubicBezTo>
                  <a:pt x="15787" y="937"/>
                  <a:pt x="15499" y="609"/>
                  <a:pt x="15456" y="609"/>
                </a:cubicBezTo>
                <a:cubicBezTo>
                  <a:pt x="15433" y="609"/>
                  <a:pt x="15414" y="599"/>
                  <a:pt x="15414" y="586"/>
                </a:cubicBezTo>
                <a:cubicBezTo>
                  <a:pt x="15414" y="508"/>
                  <a:pt x="14926" y="473"/>
                  <a:pt x="14698" y="536"/>
                </a:cubicBezTo>
                <a:cubicBezTo>
                  <a:pt x="14638" y="553"/>
                  <a:pt x="14622" y="546"/>
                  <a:pt x="14611" y="501"/>
                </a:cubicBezTo>
                <a:cubicBezTo>
                  <a:pt x="14572" y="351"/>
                  <a:pt x="14235" y="58"/>
                  <a:pt x="14102" y="58"/>
                </a:cubicBezTo>
                <a:cubicBezTo>
                  <a:pt x="14067" y="58"/>
                  <a:pt x="14033" y="45"/>
                  <a:pt x="14025" y="29"/>
                </a:cubicBezTo>
                <a:cubicBezTo>
                  <a:pt x="14016" y="11"/>
                  <a:pt x="13967" y="1"/>
                  <a:pt x="13920" y="0"/>
                </a:cubicBezTo>
                <a:close/>
                <a:moveTo>
                  <a:pt x="10723" y="2406"/>
                </a:moveTo>
                <a:cubicBezTo>
                  <a:pt x="10910" y="2406"/>
                  <a:pt x="11094" y="2416"/>
                  <a:pt x="11104" y="2435"/>
                </a:cubicBezTo>
                <a:cubicBezTo>
                  <a:pt x="11111" y="2451"/>
                  <a:pt x="11172" y="2464"/>
                  <a:pt x="11235" y="2464"/>
                </a:cubicBezTo>
                <a:cubicBezTo>
                  <a:pt x="11299" y="2464"/>
                  <a:pt x="11351" y="2471"/>
                  <a:pt x="11351" y="2480"/>
                </a:cubicBezTo>
                <a:cubicBezTo>
                  <a:pt x="11351" y="2488"/>
                  <a:pt x="11335" y="2541"/>
                  <a:pt x="11316" y="2599"/>
                </a:cubicBezTo>
                <a:cubicBezTo>
                  <a:pt x="11296" y="2656"/>
                  <a:pt x="11281" y="2734"/>
                  <a:pt x="11281" y="2771"/>
                </a:cubicBezTo>
                <a:cubicBezTo>
                  <a:pt x="11281" y="2808"/>
                  <a:pt x="11269" y="2845"/>
                  <a:pt x="11256" y="2855"/>
                </a:cubicBezTo>
                <a:cubicBezTo>
                  <a:pt x="11243" y="2865"/>
                  <a:pt x="11233" y="2938"/>
                  <a:pt x="11233" y="3016"/>
                </a:cubicBezTo>
                <a:cubicBezTo>
                  <a:pt x="11233" y="3094"/>
                  <a:pt x="11243" y="3165"/>
                  <a:pt x="11256" y="3175"/>
                </a:cubicBezTo>
                <a:cubicBezTo>
                  <a:pt x="11269" y="3185"/>
                  <a:pt x="11281" y="3224"/>
                  <a:pt x="11281" y="3262"/>
                </a:cubicBezTo>
                <a:cubicBezTo>
                  <a:pt x="11281" y="3354"/>
                  <a:pt x="11371" y="3654"/>
                  <a:pt x="11399" y="3654"/>
                </a:cubicBezTo>
                <a:cubicBezTo>
                  <a:pt x="11411" y="3654"/>
                  <a:pt x="11421" y="3669"/>
                  <a:pt x="11421" y="3690"/>
                </a:cubicBezTo>
                <a:cubicBezTo>
                  <a:pt x="11421" y="3760"/>
                  <a:pt x="11892" y="4288"/>
                  <a:pt x="11938" y="4270"/>
                </a:cubicBezTo>
                <a:cubicBezTo>
                  <a:pt x="11946" y="4266"/>
                  <a:pt x="11965" y="4284"/>
                  <a:pt x="11981" y="4307"/>
                </a:cubicBezTo>
                <a:cubicBezTo>
                  <a:pt x="11997" y="4331"/>
                  <a:pt x="12029" y="4349"/>
                  <a:pt x="12053" y="4349"/>
                </a:cubicBezTo>
                <a:cubicBezTo>
                  <a:pt x="12078" y="4349"/>
                  <a:pt x="12098" y="4362"/>
                  <a:pt x="12098" y="4378"/>
                </a:cubicBezTo>
                <a:cubicBezTo>
                  <a:pt x="12098" y="4394"/>
                  <a:pt x="12106" y="4407"/>
                  <a:pt x="12118" y="4407"/>
                </a:cubicBezTo>
                <a:cubicBezTo>
                  <a:pt x="12129" y="4407"/>
                  <a:pt x="12179" y="4430"/>
                  <a:pt x="12228" y="4457"/>
                </a:cubicBezTo>
                <a:cubicBezTo>
                  <a:pt x="12278" y="4483"/>
                  <a:pt x="12348" y="4507"/>
                  <a:pt x="12383" y="4510"/>
                </a:cubicBezTo>
                <a:cubicBezTo>
                  <a:pt x="12453" y="4516"/>
                  <a:pt x="12518" y="4583"/>
                  <a:pt x="12518" y="4649"/>
                </a:cubicBezTo>
                <a:cubicBezTo>
                  <a:pt x="12518" y="4758"/>
                  <a:pt x="12618" y="4899"/>
                  <a:pt x="12757" y="4986"/>
                </a:cubicBezTo>
                <a:cubicBezTo>
                  <a:pt x="12835" y="5034"/>
                  <a:pt x="12914" y="5074"/>
                  <a:pt x="12932" y="5074"/>
                </a:cubicBezTo>
                <a:cubicBezTo>
                  <a:pt x="12956" y="5074"/>
                  <a:pt x="12961" y="5089"/>
                  <a:pt x="12949" y="5125"/>
                </a:cubicBezTo>
                <a:cubicBezTo>
                  <a:pt x="12929" y="5180"/>
                  <a:pt x="12897" y="5448"/>
                  <a:pt x="12876" y="5726"/>
                </a:cubicBezTo>
                <a:cubicBezTo>
                  <a:pt x="12869" y="5822"/>
                  <a:pt x="12857" y="5913"/>
                  <a:pt x="12847" y="5929"/>
                </a:cubicBezTo>
                <a:cubicBezTo>
                  <a:pt x="12838" y="5945"/>
                  <a:pt x="12827" y="6025"/>
                  <a:pt x="12824" y="6104"/>
                </a:cubicBezTo>
                <a:cubicBezTo>
                  <a:pt x="12821" y="6184"/>
                  <a:pt x="12807" y="6253"/>
                  <a:pt x="12796" y="6258"/>
                </a:cubicBezTo>
                <a:cubicBezTo>
                  <a:pt x="12784" y="6263"/>
                  <a:pt x="12775" y="6286"/>
                  <a:pt x="12775" y="6309"/>
                </a:cubicBezTo>
                <a:cubicBezTo>
                  <a:pt x="12775" y="6337"/>
                  <a:pt x="12746" y="6351"/>
                  <a:pt x="12681" y="6351"/>
                </a:cubicBezTo>
                <a:cubicBezTo>
                  <a:pt x="12606" y="6351"/>
                  <a:pt x="12576" y="6333"/>
                  <a:pt x="12524" y="6259"/>
                </a:cubicBezTo>
                <a:cubicBezTo>
                  <a:pt x="12345" y="6006"/>
                  <a:pt x="12211" y="5865"/>
                  <a:pt x="12072" y="5784"/>
                </a:cubicBezTo>
                <a:cubicBezTo>
                  <a:pt x="11990" y="5736"/>
                  <a:pt x="11918" y="5687"/>
                  <a:pt x="11914" y="5675"/>
                </a:cubicBezTo>
                <a:cubicBezTo>
                  <a:pt x="11909" y="5663"/>
                  <a:pt x="11882" y="5654"/>
                  <a:pt x="11851" y="5654"/>
                </a:cubicBezTo>
                <a:cubicBezTo>
                  <a:pt x="11821" y="5654"/>
                  <a:pt x="11791" y="5642"/>
                  <a:pt x="11784" y="5628"/>
                </a:cubicBezTo>
                <a:cubicBezTo>
                  <a:pt x="11754" y="5568"/>
                  <a:pt x="11152" y="5512"/>
                  <a:pt x="11109" y="5565"/>
                </a:cubicBezTo>
                <a:cubicBezTo>
                  <a:pt x="11095" y="5582"/>
                  <a:pt x="11056" y="5596"/>
                  <a:pt x="11023" y="5596"/>
                </a:cubicBezTo>
                <a:cubicBezTo>
                  <a:pt x="10989" y="5596"/>
                  <a:pt x="10951" y="5611"/>
                  <a:pt x="10936" y="5629"/>
                </a:cubicBezTo>
                <a:cubicBezTo>
                  <a:pt x="10917" y="5653"/>
                  <a:pt x="10892" y="5645"/>
                  <a:pt x="10841" y="5600"/>
                </a:cubicBezTo>
                <a:cubicBezTo>
                  <a:pt x="10803" y="5567"/>
                  <a:pt x="10748" y="5526"/>
                  <a:pt x="10717" y="5509"/>
                </a:cubicBezTo>
                <a:cubicBezTo>
                  <a:pt x="10686" y="5492"/>
                  <a:pt x="10624" y="5452"/>
                  <a:pt x="10579" y="5422"/>
                </a:cubicBezTo>
                <a:cubicBezTo>
                  <a:pt x="10513" y="5377"/>
                  <a:pt x="10447" y="5366"/>
                  <a:pt x="10236" y="5365"/>
                </a:cubicBezTo>
                <a:cubicBezTo>
                  <a:pt x="10086" y="5364"/>
                  <a:pt x="9969" y="5376"/>
                  <a:pt x="9961" y="5393"/>
                </a:cubicBezTo>
                <a:cubicBezTo>
                  <a:pt x="9953" y="5409"/>
                  <a:pt x="9932" y="5422"/>
                  <a:pt x="9914" y="5422"/>
                </a:cubicBezTo>
                <a:cubicBezTo>
                  <a:pt x="9865" y="5422"/>
                  <a:pt x="9528" y="5708"/>
                  <a:pt x="9511" y="5764"/>
                </a:cubicBezTo>
                <a:cubicBezTo>
                  <a:pt x="9487" y="5844"/>
                  <a:pt x="9446" y="5881"/>
                  <a:pt x="9410" y="5857"/>
                </a:cubicBezTo>
                <a:cubicBezTo>
                  <a:pt x="9391" y="5844"/>
                  <a:pt x="9340" y="5830"/>
                  <a:pt x="9295" y="5825"/>
                </a:cubicBezTo>
                <a:cubicBezTo>
                  <a:pt x="9250" y="5819"/>
                  <a:pt x="9206" y="5801"/>
                  <a:pt x="9197" y="5786"/>
                </a:cubicBezTo>
                <a:cubicBezTo>
                  <a:pt x="9187" y="5767"/>
                  <a:pt x="9143" y="5770"/>
                  <a:pt x="9074" y="5793"/>
                </a:cubicBezTo>
                <a:cubicBezTo>
                  <a:pt x="9015" y="5812"/>
                  <a:pt x="8941" y="5828"/>
                  <a:pt x="8909" y="5828"/>
                </a:cubicBezTo>
                <a:cubicBezTo>
                  <a:pt x="8877" y="5828"/>
                  <a:pt x="8852" y="5841"/>
                  <a:pt x="8852" y="5857"/>
                </a:cubicBezTo>
                <a:cubicBezTo>
                  <a:pt x="8852" y="5873"/>
                  <a:pt x="8835" y="5886"/>
                  <a:pt x="8816" y="5886"/>
                </a:cubicBezTo>
                <a:cubicBezTo>
                  <a:pt x="8775" y="5886"/>
                  <a:pt x="8684" y="5945"/>
                  <a:pt x="8659" y="5987"/>
                </a:cubicBezTo>
                <a:cubicBezTo>
                  <a:pt x="8631" y="6037"/>
                  <a:pt x="8425" y="6015"/>
                  <a:pt x="8336" y="5952"/>
                </a:cubicBezTo>
                <a:cubicBezTo>
                  <a:pt x="8267" y="5903"/>
                  <a:pt x="8206" y="5893"/>
                  <a:pt x="7981" y="5888"/>
                </a:cubicBezTo>
                <a:cubicBezTo>
                  <a:pt x="7832" y="5886"/>
                  <a:pt x="7691" y="5895"/>
                  <a:pt x="7667" y="5910"/>
                </a:cubicBezTo>
                <a:cubicBezTo>
                  <a:pt x="7598" y="5954"/>
                  <a:pt x="7512" y="5998"/>
                  <a:pt x="7450" y="6019"/>
                </a:cubicBezTo>
                <a:cubicBezTo>
                  <a:pt x="7418" y="6030"/>
                  <a:pt x="7358" y="6069"/>
                  <a:pt x="7317" y="6107"/>
                </a:cubicBezTo>
                <a:cubicBezTo>
                  <a:pt x="7276" y="6145"/>
                  <a:pt x="7235" y="6177"/>
                  <a:pt x="7225" y="6177"/>
                </a:cubicBezTo>
                <a:cubicBezTo>
                  <a:pt x="7215" y="6177"/>
                  <a:pt x="7157" y="6238"/>
                  <a:pt x="7095" y="6313"/>
                </a:cubicBezTo>
                <a:cubicBezTo>
                  <a:pt x="6987" y="6446"/>
                  <a:pt x="6983" y="6447"/>
                  <a:pt x="6983" y="6373"/>
                </a:cubicBezTo>
                <a:cubicBezTo>
                  <a:pt x="6983" y="6330"/>
                  <a:pt x="6973" y="6288"/>
                  <a:pt x="6960" y="6278"/>
                </a:cubicBezTo>
                <a:cubicBezTo>
                  <a:pt x="6947" y="6268"/>
                  <a:pt x="6936" y="6191"/>
                  <a:pt x="6936" y="6107"/>
                </a:cubicBezTo>
                <a:cubicBezTo>
                  <a:pt x="6936" y="6024"/>
                  <a:pt x="6927" y="5943"/>
                  <a:pt x="6917" y="5928"/>
                </a:cubicBezTo>
                <a:cubicBezTo>
                  <a:pt x="6906" y="5912"/>
                  <a:pt x="6884" y="5831"/>
                  <a:pt x="6868" y="5746"/>
                </a:cubicBezTo>
                <a:lnTo>
                  <a:pt x="6837" y="5591"/>
                </a:lnTo>
                <a:lnTo>
                  <a:pt x="6975" y="5425"/>
                </a:lnTo>
                <a:cubicBezTo>
                  <a:pt x="7172" y="5185"/>
                  <a:pt x="7221" y="5032"/>
                  <a:pt x="7169" y="4817"/>
                </a:cubicBezTo>
                <a:cubicBezTo>
                  <a:pt x="7141" y="4703"/>
                  <a:pt x="7142" y="4700"/>
                  <a:pt x="7228" y="4606"/>
                </a:cubicBezTo>
                <a:cubicBezTo>
                  <a:pt x="7334" y="4491"/>
                  <a:pt x="7481" y="4249"/>
                  <a:pt x="7538" y="4097"/>
                </a:cubicBezTo>
                <a:cubicBezTo>
                  <a:pt x="7560" y="4036"/>
                  <a:pt x="7588" y="3978"/>
                  <a:pt x="7601" y="3967"/>
                </a:cubicBezTo>
                <a:cubicBezTo>
                  <a:pt x="7613" y="3956"/>
                  <a:pt x="7616" y="3937"/>
                  <a:pt x="7608" y="3926"/>
                </a:cubicBezTo>
                <a:cubicBezTo>
                  <a:pt x="7599" y="3915"/>
                  <a:pt x="7608" y="3870"/>
                  <a:pt x="7626" y="3825"/>
                </a:cubicBezTo>
                <a:cubicBezTo>
                  <a:pt x="7692" y="3668"/>
                  <a:pt x="7668" y="3062"/>
                  <a:pt x="7589" y="2865"/>
                </a:cubicBezTo>
                <a:cubicBezTo>
                  <a:pt x="7568" y="2812"/>
                  <a:pt x="7637" y="2765"/>
                  <a:pt x="7765" y="2745"/>
                </a:cubicBezTo>
                <a:cubicBezTo>
                  <a:pt x="7804" y="2739"/>
                  <a:pt x="7851" y="2727"/>
                  <a:pt x="7870" y="2717"/>
                </a:cubicBezTo>
                <a:cubicBezTo>
                  <a:pt x="7890" y="2708"/>
                  <a:pt x="7958" y="2692"/>
                  <a:pt x="8022" y="2683"/>
                </a:cubicBezTo>
                <a:cubicBezTo>
                  <a:pt x="8086" y="2673"/>
                  <a:pt x="8222" y="2654"/>
                  <a:pt x="8325" y="2639"/>
                </a:cubicBezTo>
                <a:cubicBezTo>
                  <a:pt x="8427" y="2624"/>
                  <a:pt x="8580" y="2599"/>
                  <a:pt x="8664" y="2581"/>
                </a:cubicBezTo>
                <a:cubicBezTo>
                  <a:pt x="8940" y="2522"/>
                  <a:pt x="9301" y="2489"/>
                  <a:pt x="9809" y="2475"/>
                </a:cubicBezTo>
                <a:cubicBezTo>
                  <a:pt x="10085" y="2468"/>
                  <a:pt x="10321" y="2450"/>
                  <a:pt x="10333" y="2435"/>
                </a:cubicBezTo>
                <a:cubicBezTo>
                  <a:pt x="10348" y="2416"/>
                  <a:pt x="10536" y="2405"/>
                  <a:pt x="10723" y="2406"/>
                </a:cubicBezTo>
                <a:close/>
                <a:moveTo>
                  <a:pt x="4280" y="2675"/>
                </a:moveTo>
                <a:cubicBezTo>
                  <a:pt x="4296" y="2683"/>
                  <a:pt x="4306" y="2704"/>
                  <a:pt x="4302" y="2723"/>
                </a:cubicBezTo>
                <a:cubicBezTo>
                  <a:pt x="4299" y="2742"/>
                  <a:pt x="4317" y="2793"/>
                  <a:pt x="4341" y="2836"/>
                </a:cubicBezTo>
                <a:cubicBezTo>
                  <a:pt x="4365" y="2879"/>
                  <a:pt x="4391" y="2945"/>
                  <a:pt x="4401" y="2983"/>
                </a:cubicBezTo>
                <a:cubicBezTo>
                  <a:pt x="4411" y="3025"/>
                  <a:pt x="4456" y="3070"/>
                  <a:pt x="4518" y="3104"/>
                </a:cubicBezTo>
                <a:cubicBezTo>
                  <a:pt x="4630" y="3166"/>
                  <a:pt x="4708" y="3254"/>
                  <a:pt x="4627" y="3228"/>
                </a:cubicBezTo>
                <a:cubicBezTo>
                  <a:pt x="4599" y="3219"/>
                  <a:pt x="4550" y="3239"/>
                  <a:pt x="4509" y="3275"/>
                </a:cubicBezTo>
                <a:cubicBezTo>
                  <a:pt x="4450" y="3327"/>
                  <a:pt x="4438" y="3358"/>
                  <a:pt x="4438" y="3452"/>
                </a:cubicBezTo>
                <a:cubicBezTo>
                  <a:pt x="4438" y="3581"/>
                  <a:pt x="4398" y="3602"/>
                  <a:pt x="4343" y="3504"/>
                </a:cubicBezTo>
                <a:cubicBezTo>
                  <a:pt x="4324" y="3471"/>
                  <a:pt x="4288" y="3410"/>
                  <a:pt x="4263" y="3368"/>
                </a:cubicBezTo>
                <a:cubicBezTo>
                  <a:pt x="4176" y="3228"/>
                  <a:pt x="4191" y="2635"/>
                  <a:pt x="4280" y="2675"/>
                </a:cubicBezTo>
                <a:close/>
                <a:moveTo>
                  <a:pt x="9818" y="15584"/>
                </a:moveTo>
                <a:cubicBezTo>
                  <a:pt x="9842" y="15584"/>
                  <a:pt x="9868" y="15597"/>
                  <a:pt x="9917" y="15622"/>
                </a:cubicBezTo>
                <a:cubicBezTo>
                  <a:pt x="9972" y="15651"/>
                  <a:pt x="10019" y="15684"/>
                  <a:pt x="10019" y="15696"/>
                </a:cubicBezTo>
                <a:cubicBezTo>
                  <a:pt x="10019" y="15708"/>
                  <a:pt x="10040" y="15718"/>
                  <a:pt x="10065" y="15718"/>
                </a:cubicBezTo>
                <a:cubicBezTo>
                  <a:pt x="10090" y="15718"/>
                  <a:pt x="10115" y="15728"/>
                  <a:pt x="10122" y="15742"/>
                </a:cubicBezTo>
                <a:cubicBezTo>
                  <a:pt x="10129" y="15756"/>
                  <a:pt x="10164" y="15775"/>
                  <a:pt x="10200" y="15784"/>
                </a:cubicBezTo>
                <a:cubicBezTo>
                  <a:pt x="10276" y="15803"/>
                  <a:pt x="10322" y="15928"/>
                  <a:pt x="10322" y="16116"/>
                </a:cubicBezTo>
                <a:cubicBezTo>
                  <a:pt x="10322" y="16182"/>
                  <a:pt x="10333" y="16244"/>
                  <a:pt x="10346" y="16254"/>
                </a:cubicBezTo>
                <a:cubicBezTo>
                  <a:pt x="10359" y="16264"/>
                  <a:pt x="10369" y="16329"/>
                  <a:pt x="10369" y="16399"/>
                </a:cubicBezTo>
                <a:cubicBezTo>
                  <a:pt x="10369" y="16469"/>
                  <a:pt x="10378" y="16533"/>
                  <a:pt x="10389" y="16541"/>
                </a:cubicBezTo>
                <a:cubicBezTo>
                  <a:pt x="10400" y="16549"/>
                  <a:pt x="10416" y="16674"/>
                  <a:pt x="10424" y="16818"/>
                </a:cubicBezTo>
                <a:cubicBezTo>
                  <a:pt x="10432" y="16962"/>
                  <a:pt x="10455" y="17128"/>
                  <a:pt x="10474" y="17186"/>
                </a:cubicBezTo>
                <a:cubicBezTo>
                  <a:pt x="10533" y="17361"/>
                  <a:pt x="10522" y="17412"/>
                  <a:pt x="10405" y="17486"/>
                </a:cubicBezTo>
                <a:cubicBezTo>
                  <a:pt x="10317" y="17542"/>
                  <a:pt x="10157" y="17718"/>
                  <a:pt x="10194" y="17718"/>
                </a:cubicBezTo>
                <a:cubicBezTo>
                  <a:pt x="10201" y="17718"/>
                  <a:pt x="10193" y="17747"/>
                  <a:pt x="10174" y="17783"/>
                </a:cubicBezTo>
                <a:cubicBezTo>
                  <a:pt x="10152" y="17827"/>
                  <a:pt x="10139" y="17943"/>
                  <a:pt x="10137" y="18138"/>
                </a:cubicBezTo>
                <a:cubicBezTo>
                  <a:pt x="10134" y="18400"/>
                  <a:pt x="10139" y="18435"/>
                  <a:pt x="10185" y="18496"/>
                </a:cubicBezTo>
                <a:cubicBezTo>
                  <a:pt x="10232" y="18559"/>
                  <a:pt x="10233" y="18573"/>
                  <a:pt x="10205" y="18684"/>
                </a:cubicBezTo>
                <a:cubicBezTo>
                  <a:pt x="10188" y="18751"/>
                  <a:pt x="10167" y="18818"/>
                  <a:pt x="10159" y="18834"/>
                </a:cubicBezTo>
                <a:cubicBezTo>
                  <a:pt x="10151" y="18850"/>
                  <a:pt x="10141" y="18929"/>
                  <a:pt x="10138" y="19009"/>
                </a:cubicBezTo>
                <a:cubicBezTo>
                  <a:pt x="10135" y="19089"/>
                  <a:pt x="10129" y="19157"/>
                  <a:pt x="10125" y="19161"/>
                </a:cubicBezTo>
                <a:cubicBezTo>
                  <a:pt x="10122" y="19166"/>
                  <a:pt x="10105" y="19127"/>
                  <a:pt x="10089" y="19074"/>
                </a:cubicBezTo>
                <a:cubicBezTo>
                  <a:pt x="10032" y="18888"/>
                  <a:pt x="9941" y="18676"/>
                  <a:pt x="9899" y="18628"/>
                </a:cubicBezTo>
                <a:cubicBezTo>
                  <a:pt x="9863" y="18588"/>
                  <a:pt x="9856" y="18534"/>
                  <a:pt x="9856" y="18309"/>
                </a:cubicBezTo>
                <a:cubicBezTo>
                  <a:pt x="9856" y="18161"/>
                  <a:pt x="9845" y="18032"/>
                  <a:pt x="9832" y="18022"/>
                </a:cubicBezTo>
                <a:cubicBezTo>
                  <a:pt x="9819" y="18012"/>
                  <a:pt x="9809" y="17980"/>
                  <a:pt x="9809" y="17951"/>
                </a:cubicBezTo>
                <a:cubicBezTo>
                  <a:pt x="9809" y="17758"/>
                  <a:pt x="9514" y="17437"/>
                  <a:pt x="9290" y="17384"/>
                </a:cubicBezTo>
                <a:cubicBezTo>
                  <a:pt x="9186" y="17360"/>
                  <a:pt x="9166" y="17331"/>
                  <a:pt x="9145" y="17181"/>
                </a:cubicBezTo>
                <a:cubicBezTo>
                  <a:pt x="9128" y="17063"/>
                  <a:pt x="9094" y="16910"/>
                  <a:pt x="9060" y="16805"/>
                </a:cubicBezTo>
                <a:cubicBezTo>
                  <a:pt x="9049" y="16773"/>
                  <a:pt x="9034" y="16701"/>
                  <a:pt x="9026" y="16645"/>
                </a:cubicBezTo>
                <a:cubicBezTo>
                  <a:pt x="9007" y="16512"/>
                  <a:pt x="8949" y="16267"/>
                  <a:pt x="8921" y="16203"/>
                </a:cubicBezTo>
                <a:cubicBezTo>
                  <a:pt x="8909" y="16176"/>
                  <a:pt x="8899" y="16107"/>
                  <a:pt x="8899" y="16051"/>
                </a:cubicBezTo>
                <a:cubicBezTo>
                  <a:pt x="8899" y="15995"/>
                  <a:pt x="8888" y="15949"/>
                  <a:pt x="8875" y="15949"/>
                </a:cubicBezTo>
                <a:cubicBezTo>
                  <a:pt x="8862" y="15949"/>
                  <a:pt x="8852" y="15923"/>
                  <a:pt x="8852" y="15891"/>
                </a:cubicBezTo>
                <a:cubicBezTo>
                  <a:pt x="8852" y="15837"/>
                  <a:pt x="8867" y="15834"/>
                  <a:pt x="9084" y="15834"/>
                </a:cubicBezTo>
                <a:cubicBezTo>
                  <a:pt x="9260" y="15834"/>
                  <a:pt x="9356" y="15818"/>
                  <a:pt x="9475" y="15770"/>
                </a:cubicBezTo>
                <a:cubicBezTo>
                  <a:pt x="9562" y="15735"/>
                  <a:pt x="9638" y="15699"/>
                  <a:pt x="9646" y="15690"/>
                </a:cubicBezTo>
                <a:cubicBezTo>
                  <a:pt x="9652" y="15681"/>
                  <a:pt x="9693" y="15651"/>
                  <a:pt x="9737" y="15622"/>
                </a:cubicBezTo>
                <a:cubicBezTo>
                  <a:pt x="9775" y="15597"/>
                  <a:pt x="9795" y="15584"/>
                  <a:pt x="9818" y="15584"/>
                </a:cubicBez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00">
        <p159:morph option="byObject"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Intro to S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Spiking Neural Networks</a:t>
            </a:r>
          </a:p>
        </p:txBody>
      </p:sp>
      <p:sp>
        <p:nvSpPr>
          <p:cNvPr id="334" name="Spiking Neural Networks (SNNs) are a class of artificial neural networks inspired by the biological brain's neural structure and functioning.…"/>
          <p:cNvSpPr txBox="1"/>
          <p:nvPr>
            <p:ph type="body" idx="1"/>
          </p:nvPr>
        </p:nvSpPr>
        <p:spPr>
          <a:xfrm>
            <a:off x="1016924" y="2992573"/>
            <a:ext cx="22240462" cy="10612826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505968" indent="-505968" defTabSz="2023820">
              <a:lnSpc>
                <a:spcPct val="90000"/>
              </a:lnSpc>
              <a:spcBef>
                <a:spcPts val="3700"/>
              </a:spcBef>
              <a:buSzPct val="123000"/>
              <a:buFont typeface="Arial"/>
              <a:buChar char="•"/>
              <a:defRPr b="0" sz="3900">
                <a:latin typeface="Söhne"/>
                <a:ea typeface="Söhne"/>
                <a:cs typeface="Söhne"/>
                <a:sym typeface="Söhne"/>
              </a:defRPr>
            </a:pPr>
            <a:r>
              <a:t>Spiking Neural Networks (SNNs) are a class of Artificial Neural Networks .</a:t>
            </a:r>
          </a:p>
          <a:p>
            <a:pPr marL="505968" indent="-505968" defTabSz="2023820">
              <a:lnSpc>
                <a:spcPct val="90000"/>
              </a:lnSpc>
              <a:spcBef>
                <a:spcPts val="3700"/>
              </a:spcBef>
              <a:buSzPct val="123000"/>
              <a:buFont typeface="Arial"/>
              <a:buChar char="•"/>
              <a:defRPr b="0" sz="3900">
                <a:latin typeface="Söhne"/>
                <a:ea typeface="Söhne"/>
                <a:cs typeface="Söhne"/>
                <a:sym typeface="Söhne"/>
              </a:defRPr>
            </a:pPr>
            <a:r>
              <a:t>In SNNs, information is processed in the form of spikes, which are discrete events representing the firing of neurons. </a:t>
            </a:r>
          </a:p>
          <a:p>
            <a:pPr marL="505968" indent="-505968" defTabSz="2023820">
              <a:lnSpc>
                <a:spcPct val="90000"/>
              </a:lnSpc>
              <a:spcBef>
                <a:spcPts val="3700"/>
              </a:spcBef>
              <a:buSzPct val="123000"/>
              <a:buFont typeface="Arial"/>
              <a:buChar char="•"/>
              <a:defRPr b="0" sz="3900">
                <a:latin typeface="Söhne"/>
                <a:ea typeface="Söhne"/>
                <a:cs typeface="Söhne"/>
                <a:sym typeface="Söhne"/>
              </a:defRPr>
            </a:pPr>
            <a:r>
              <a:t>Neurons integrate incoming signals over time and emit a spike when their membrane potential reaches a certain threshold.</a:t>
            </a:r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 marL="505968" indent="-505968" defTabSz="2023820">
              <a:lnSpc>
                <a:spcPct val="90000"/>
              </a:lnSpc>
              <a:spcBef>
                <a:spcPts val="3700"/>
              </a:spcBef>
              <a:buSzPct val="123000"/>
              <a:buChar char="•"/>
              <a:defRPr b="0" sz="3900"/>
            </a:pPr>
            <a:r>
              <a:t>Address Event Representation (AER) is used to transform EEG data into spike trains, simplifying the TBR technique.</a:t>
            </a:r>
          </a:p>
          <a:p>
            <a:pPr marL="505968" indent="-505968" defTabSz="2023820">
              <a:lnSpc>
                <a:spcPct val="90000"/>
              </a:lnSpc>
              <a:spcBef>
                <a:spcPts val="3700"/>
              </a:spcBef>
              <a:buSzPct val="123000"/>
              <a:buChar char="•"/>
              <a:defRPr b="0" sz="3900"/>
            </a:pPr>
            <a:r>
              <a:t>SNNs initialize reservoirs with random weights and set a proportion of connections to zero to achieve sparsity.</a:t>
            </a:r>
          </a:p>
          <a:p>
            <a:pPr marL="505968" indent="-505968" defTabSz="2023820">
              <a:lnSpc>
                <a:spcPct val="90000"/>
              </a:lnSpc>
              <a:spcBef>
                <a:spcPts val="3700"/>
              </a:spcBef>
              <a:buSzPct val="123000"/>
              <a:buChar char="•"/>
              <a:defRPr b="0" sz="3900"/>
            </a:pPr>
            <a:r>
              <a:t>L</a:t>
            </a:r>
            <a:r>
              <a:t>eaky-integrate and fire model (LIF), a representation of a spiking neuron, can be employed to emulate each neuron within the SNN model. Notably, temporal dynamics are integrated into the operations, alongside the synaptic states of the neurons.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Char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9942110" y="8840796"/>
            <a:ext cx="4293010" cy="397680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7" name="SNN WorkFlow"/>
          <p:cNvSpPr txBox="1"/>
          <p:nvPr>
            <p:ph type="title"/>
          </p:nvPr>
        </p:nvSpPr>
        <p:spPr>
          <a:xfrm>
            <a:off x="661473" y="321202"/>
            <a:ext cx="21971002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SNN WorkFlow</a:t>
            </a:r>
          </a:p>
        </p:txBody>
      </p:sp>
      <p:grpSp>
        <p:nvGrpSpPr>
          <p:cNvPr id="340" name="Group"/>
          <p:cNvGrpSpPr/>
          <p:nvPr/>
        </p:nvGrpSpPr>
        <p:grpSpPr>
          <a:xfrm>
            <a:off x="761398" y="1868760"/>
            <a:ext cx="3474920" cy="5190068"/>
            <a:chOff x="0" y="0"/>
            <a:chExt cx="3474918" cy="5190066"/>
          </a:xfrm>
        </p:grpSpPr>
        <p:sp>
          <p:nvSpPr>
            <p:cNvPr id="338" name="Rectangle"/>
            <p:cNvSpPr/>
            <p:nvPr/>
          </p:nvSpPr>
          <p:spPr>
            <a:xfrm>
              <a:off x="0" y="0"/>
              <a:ext cx="3474920" cy="51900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39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31188" y="266075"/>
              <a:ext cx="2781162" cy="3706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4" name="Group"/>
          <p:cNvGrpSpPr/>
          <p:nvPr/>
        </p:nvGrpSpPr>
        <p:grpSpPr>
          <a:xfrm>
            <a:off x="5961507" y="2228034"/>
            <a:ext cx="8883897" cy="4718673"/>
            <a:chOff x="0" y="0"/>
            <a:chExt cx="8883896" cy="4718672"/>
          </a:xfrm>
        </p:grpSpPr>
        <p:sp>
          <p:nvSpPr>
            <p:cNvPr id="341" name="Rectangle"/>
            <p:cNvSpPr/>
            <p:nvPr/>
          </p:nvSpPr>
          <p:spPr>
            <a:xfrm>
              <a:off x="0" y="0"/>
              <a:ext cx="8883897" cy="46671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4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0982" y="315950"/>
              <a:ext cx="8101933" cy="3397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Spike Encoding"/>
            <p:cNvSpPr txBox="1"/>
            <p:nvPr/>
          </p:nvSpPr>
          <p:spPr>
            <a:xfrm>
              <a:off x="2243267" y="3910240"/>
              <a:ext cx="5794116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Spike Encoding</a:t>
              </a:r>
            </a:p>
          </p:txBody>
        </p:sp>
      </p:grpSp>
      <p:grpSp>
        <p:nvGrpSpPr>
          <p:cNvPr id="348" name="Group"/>
          <p:cNvGrpSpPr/>
          <p:nvPr/>
        </p:nvGrpSpPr>
        <p:grpSpPr>
          <a:xfrm>
            <a:off x="16672717" y="2228034"/>
            <a:ext cx="7560499" cy="4734951"/>
            <a:chOff x="-1" y="0"/>
            <a:chExt cx="7560497" cy="4734950"/>
          </a:xfrm>
        </p:grpSpPr>
        <p:sp>
          <p:nvSpPr>
            <p:cNvPr id="345" name="Rectangle"/>
            <p:cNvSpPr/>
            <p:nvPr/>
          </p:nvSpPr>
          <p:spPr>
            <a:xfrm>
              <a:off x="-2" y="-1"/>
              <a:ext cx="7560499" cy="473495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46" name="Picture 6" descr="Picture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9715" y="252634"/>
              <a:ext cx="3089266" cy="3211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Picture 8" descr="Pictur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678535" y="255908"/>
              <a:ext cx="3619532" cy="3205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1" name="Group"/>
          <p:cNvGrpSpPr/>
          <p:nvPr/>
        </p:nvGrpSpPr>
        <p:grpSpPr>
          <a:xfrm>
            <a:off x="17177255" y="8685887"/>
            <a:ext cx="6883181" cy="4286624"/>
            <a:chOff x="0" y="0"/>
            <a:chExt cx="6883179" cy="4286623"/>
          </a:xfrm>
        </p:grpSpPr>
        <p:sp>
          <p:nvSpPr>
            <p:cNvPr id="349" name="Rectangle"/>
            <p:cNvSpPr/>
            <p:nvPr/>
          </p:nvSpPr>
          <p:spPr>
            <a:xfrm>
              <a:off x="-1" y="-1"/>
              <a:ext cx="6883181" cy="428662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50" name="Picture 10" descr="Picture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32016" y="349667"/>
              <a:ext cx="5700258" cy="2865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2" name="Picture 12" descr="Picture 12"/>
          <p:cNvPicPr>
            <a:picLocks noChangeAspect="1"/>
          </p:cNvPicPr>
          <p:nvPr/>
        </p:nvPicPr>
        <p:blipFill>
          <a:blip r:embed="rId7">
            <a:extLst/>
          </a:blip>
          <a:srcRect l="3370" t="3546" r="5" b="4"/>
          <a:stretch>
            <a:fillRect/>
          </a:stretch>
        </p:blipFill>
        <p:spPr>
          <a:xfrm>
            <a:off x="10853935" y="9366807"/>
            <a:ext cx="2469357" cy="2547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3484" y="40"/>
                </a:lnTo>
                <a:lnTo>
                  <a:pt x="5370" y="77"/>
                </a:lnTo>
                <a:lnTo>
                  <a:pt x="2684" y="2833"/>
                </a:lnTo>
                <a:lnTo>
                  <a:pt x="0" y="5586"/>
                </a:lnTo>
                <a:lnTo>
                  <a:pt x="0" y="13595"/>
                </a:lnTo>
                <a:lnTo>
                  <a:pt x="0" y="21600"/>
                </a:lnTo>
                <a:lnTo>
                  <a:pt x="17392" y="21600"/>
                </a:lnTo>
                <a:lnTo>
                  <a:pt x="19496" y="19446"/>
                </a:lnTo>
                <a:lnTo>
                  <a:pt x="21600" y="17293"/>
                </a:lnTo>
                <a:lnTo>
                  <a:pt x="21600" y="8645"/>
                </a:lnTo>
                <a:lnTo>
                  <a:pt x="216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53" name="Line"/>
          <p:cNvSpPr/>
          <p:nvPr/>
        </p:nvSpPr>
        <p:spPr>
          <a:xfrm>
            <a:off x="4282083" y="4220851"/>
            <a:ext cx="1774497" cy="2"/>
          </a:xfrm>
          <a:prstGeom prst="line">
            <a:avLst/>
          </a:pr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4" name="Line"/>
          <p:cNvSpPr/>
          <p:nvPr/>
        </p:nvSpPr>
        <p:spPr>
          <a:xfrm>
            <a:off x="14871813" y="4463792"/>
            <a:ext cx="1774497" cy="2"/>
          </a:xfrm>
          <a:prstGeom prst="line">
            <a:avLst/>
          </a:pr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5" name="Line"/>
          <p:cNvSpPr/>
          <p:nvPr/>
        </p:nvSpPr>
        <p:spPr>
          <a:xfrm>
            <a:off x="20452965" y="6870386"/>
            <a:ext cx="1" cy="1625779"/>
          </a:xfrm>
          <a:prstGeom prst="line">
            <a:avLst/>
          </a:pr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6" name="Line"/>
          <p:cNvSpPr/>
          <p:nvPr/>
        </p:nvSpPr>
        <p:spPr>
          <a:xfrm flipH="1">
            <a:off x="14273618" y="10829199"/>
            <a:ext cx="2970887" cy="1"/>
          </a:xfrm>
          <a:prstGeom prst="line">
            <a:avLst/>
          </a:pr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7" name="EEG Data"/>
          <p:cNvSpPr txBox="1"/>
          <p:nvPr/>
        </p:nvSpPr>
        <p:spPr>
          <a:xfrm>
            <a:off x="1062312" y="6264209"/>
            <a:ext cx="276728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EEG Data</a:t>
            </a:r>
          </a:p>
        </p:txBody>
      </p:sp>
      <p:sp>
        <p:nvSpPr>
          <p:cNvPr id="358" name="SNN Intialization"/>
          <p:cNvSpPr txBox="1"/>
          <p:nvPr/>
        </p:nvSpPr>
        <p:spPr>
          <a:xfrm>
            <a:off x="17925175" y="5932454"/>
            <a:ext cx="615002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SNN Intialization</a:t>
            </a:r>
          </a:p>
        </p:txBody>
      </p:sp>
      <p:sp>
        <p:nvSpPr>
          <p:cNvPr id="359" name="LIF Spikes"/>
          <p:cNvSpPr txBox="1"/>
          <p:nvPr/>
        </p:nvSpPr>
        <p:spPr>
          <a:xfrm>
            <a:off x="18967523" y="12081224"/>
            <a:ext cx="29708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LIF Spikes</a:t>
            </a:r>
          </a:p>
        </p:txBody>
      </p:sp>
      <p:pic>
        <p:nvPicPr>
          <p:cNvPr id="360" name="Picture 22" descr="Picture 2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42801" y="8854879"/>
            <a:ext cx="2057172" cy="3239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23" descr="Picture 23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32579" y="8854879"/>
            <a:ext cx="2749648" cy="3239642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OR"/>
          <p:cNvSpPr txBox="1"/>
          <p:nvPr/>
        </p:nvSpPr>
        <p:spPr>
          <a:xfrm>
            <a:off x="3655755" y="10069077"/>
            <a:ext cx="103749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gradFill flip="none" rotWithShape="1">
                  <a:gsLst>
                    <a:gs pos="0">
                      <a:srgbClr val="56C1FF"/>
                    </a:gs>
                    <a:gs pos="100000">
                      <a:srgbClr val="0076BA"/>
                    </a:gs>
                  </a:gsLst>
                  <a:lin ang="5400000" scaled="0"/>
                </a:gra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363" name="Depressed"/>
          <p:cNvSpPr txBox="1"/>
          <p:nvPr/>
        </p:nvSpPr>
        <p:spPr>
          <a:xfrm>
            <a:off x="4565705" y="12303308"/>
            <a:ext cx="281136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Depressed</a:t>
            </a:r>
          </a:p>
        </p:txBody>
      </p:sp>
      <p:sp>
        <p:nvSpPr>
          <p:cNvPr id="364" name="Healthy"/>
          <p:cNvSpPr txBox="1"/>
          <p:nvPr/>
        </p:nvSpPr>
        <p:spPr>
          <a:xfrm>
            <a:off x="1064819" y="12303308"/>
            <a:ext cx="20169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Healthy</a:t>
            </a:r>
          </a:p>
        </p:txBody>
      </p:sp>
      <p:sp>
        <p:nvSpPr>
          <p:cNvPr id="365" name="Line"/>
          <p:cNvSpPr/>
          <p:nvPr/>
        </p:nvSpPr>
        <p:spPr>
          <a:xfrm flipH="1">
            <a:off x="7153964" y="10829199"/>
            <a:ext cx="2749648" cy="1"/>
          </a:xfrm>
          <a:prstGeom prst="line">
            <a:avLst/>
          </a:pr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6" name="https://www.frontiersin.org/journals/neuroscience/articles/10.3389/fnins.2019.00812/full"/>
          <p:cNvSpPr txBox="1"/>
          <p:nvPr/>
        </p:nvSpPr>
        <p:spPr>
          <a:xfrm>
            <a:off x="11953416" y="13162233"/>
            <a:ext cx="1228909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  <a:hlinkClick r:id="rId10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https://www.frontiersin.org/journals/neuroscience/articles/10.3389/fnins.2019.00812/full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Char"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pike Encoding"/>
          <p:cNvSpPr txBox="1"/>
          <p:nvPr>
            <p:ph type="title"/>
          </p:nvPr>
        </p:nvSpPr>
        <p:spPr>
          <a:xfrm>
            <a:off x="1206500" y="520700"/>
            <a:ext cx="21971000" cy="1433164"/>
          </a:xfrm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Spike Encoding</a:t>
            </a:r>
          </a:p>
        </p:txBody>
      </p:sp>
      <p:sp>
        <p:nvSpPr>
          <p:cNvPr id="369" name="Spike Encoding (binary)"/>
          <p:cNvSpPr txBox="1"/>
          <p:nvPr/>
        </p:nvSpPr>
        <p:spPr>
          <a:xfrm>
            <a:off x="17782232" y="6491085"/>
            <a:ext cx="6118785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200"/>
            </a:lvl1pPr>
          </a:lstStyle>
          <a:p>
            <a:pPr/>
            <a:r>
              <a:t>Spike Encoding (binary)</a:t>
            </a:r>
          </a:p>
        </p:txBody>
      </p:sp>
      <p:pic>
        <p:nvPicPr>
          <p:cNvPr id="370" name="pasted-movie.heic" descr="pasted-movie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08220" y="7952136"/>
            <a:ext cx="6279611" cy="4090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pasted-movie.heic" descr="pasted-movie.hei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300" y="2482850"/>
            <a:ext cx="15824200" cy="542290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The continuous EEG data is converted into spike trains using an Address Event Representation (AER) approach, which is a simplified version of the Threshold-Based Representation (TBR) technique."/>
          <p:cNvSpPr txBox="1"/>
          <p:nvPr/>
        </p:nvSpPr>
        <p:spPr>
          <a:xfrm>
            <a:off x="1238351" y="8823749"/>
            <a:ext cx="15494573" cy="2347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The continuous EEG data is converted into spike trains using an Address Event Representation (AER) approach, which is a simplified version of the Threshold-Based Representation (TBR) technique.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pike Initialization"/>
          <p:cNvSpPr txBox="1"/>
          <p:nvPr>
            <p:ph type="title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Spike Initialization</a:t>
            </a:r>
          </a:p>
        </p:txBody>
      </p:sp>
      <p:pic>
        <p:nvPicPr>
          <p:cNvPr id="375" name="pasted-movie.heic" descr="pasted-movie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" y="2959100"/>
            <a:ext cx="11437569" cy="9348447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parse initialization : utilizes a &quot;small-world&quot; connectivity rule to initialize the connections between the neurons.…"/>
          <p:cNvSpPr txBox="1"/>
          <p:nvPr/>
        </p:nvSpPr>
        <p:spPr>
          <a:xfrm>
            <a:off x="12760029" y="3461358"/>
            <a:ext cx="11146231" cy="760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81263" indent="-481263">
              <a:buSzPct val="100000"/>
              <a:buChar char="•"/>
              <a:defRPr sz="4200"/>
            </a:pPr>
            <a:r>
              <a:rPr b="1"/>
              <a:t>Sparse initialization</a:t>
            </a:r>
            <a:r>
              <a:t> : utilizes a "small-world" connectivity rule to initialize the connections between the neurons.</a:t>
            </a:r>
          </a:p>
          <a:p>
            <a:pPr marL="481263" indent="-481263">
              <a:buSzPct val="100000"/>
              <a:buChar char="•"/>
              <a:defRPr sz="4200"/>
            </a:pPr>
            <a:r>
              <a:t>This involves introducing a parameter called the "small-world radius" (SWR) that defines the range within which neurons are potentially connected. </a:t>
            </a:r>
          </a:p>
          <a:p>
            <a:pPr marL="481263" indent="-481263">
              <a:buSzPct val="100000"/>
              <a:buChar char="•"/>
              <a:defRPr sz="4200"/>
            </a:pPr>
            <a:r>
              <a:t>By using sparse ratio , higher proportion of weights will be considered as active connections, while lower weights will be assigned to zero.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Data Encodings of neurons"/>
          <p:cNvSpPr txBox="1"/>
          <p:nvPr>
            <p:ph type="title"/>
          </p:nvPr>
        </p:nvSpPr>
        <p:spPr>
          <a:xfrm>
            <a:off x="1206500" y="446577"/>
            <a:ext cx="21971000" cy="1433164"/>
          </a:xfrm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LIF</a:t>
            </a:r>
          </a:p>
        </p:txBody>
      </p:sp>
      <p:pic>
        <p:nvPicPr>
          <p:cNvPr id="37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264" y="2113077"/>
            <a:ext cx="11387953" cy="6678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091" y="9025294"/>
            <a:ext cx="10073673" cy="480381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Whenever the rate of change in the EEG signal exceeds the variable threshold for a channel, a positive spike is generated.…"/>
          <p:cNvSpPr txBox="1"/>
          <p:nvPr/>
        </p:nvSpPr>
        <p:spPr>
          <a:xfrm>
            <a:off x="12719151" y="2113077"/>
            <a:ext cx="10404802" cy="816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81263" indent="-481263">
              <a:buSzPct val="100000"/>
              <a:buChar char="•"/>
              <a:defRPr sz="4200"/>
            </a:pPr>
            <a:r>
              <a:t>Whenever the rate of change in the EEG signal exceeds the variable threshold for a channel, a positive spike is generated.</a:t>
            </a:r>
          </a:p>
          <a:p>
            <a:pPr marL="481263" indent="-481263">
              <a:buSzPct val="100000"/>
              <a:buChar char="•"/>
              <a:defRPr sz="4200"/>
            </a:pPr>
            <a:r>
              <a:t>Negative spikes are generated when the rate of change goes below the threshold. </a:t>
            </a:r>
          </a:p>
          <a:p>
            <a:pPr marL="481263" indent="-481263">
              <a:buSzPct val="100000"/>
              <a:buChar char="•"/>
              <a:defRPr sz="4200"/>
            </a:pPr>
            <a:r>
              <a:t>These spike trains are then fed into the input neurons of the SNN reservoir.</a:t>
            </a:r>
          </a:p>
          <a:p>
            <a:pPr marL="481263" indent="-481263">
              <a:buSzPct val="100000"/>
              <a:buChar char="•"/>
              <a:defRPr sz="4200"/>
            </a:pPr>
            <a:r>
              <a:t>The LIF neuron model integrates the incoming spikes and generates output spikes based on the dynamics of the network.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00">
        <p159:morph option="byObject"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angle"/>
          <p:cNvSpPr/>
          <p:nvPr/>
        </p:nvSpPr>
        <p:spPr>
          <a:xfrm>
            <a:off x="4591560" y="6278936"/>
            <a:ext cx="4187577" cy="257247"/>
          </a:xfrm>
          <a:prstGeom prst="rect">
            <a:avLst/>
          </a:prstGeom>
          <a:solidFill>
            <a:srgbClr val="3891D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828432">
              <a:lnSpc>
                <a:spcPct val="100000"/>
              </a:lnSpc>
              <a:spcBef>
                <a:spcPts val="0"/>
              </a:spcBef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4" name="Rectangle"/>
          <p:cNvSpPr/>
          <p:nvPr/>
        </p:nvSpPr>
        <p:spPr>
          <a:xfrm>
            <a:off x="9656373" y="6278936"/>
            <a:ext cx="4266331" cy="257247"/>
          </a:xfrm>
          <a:prstGeom prst="rect">
            <a:avLst/>
          </a:prstGeom>
          <a:solidFill>
            <a:srgbClr val="48586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828432">
              <a:lnSpc>
                <a:spcPct val="100000"/>
              </a:lnSpc>
              <a:spcBef>
                <a:spcPts val="0"/>
              </a:spcBef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5" name="Rectangle"/>
          <p:cNvSpPr/>
          <p:nvPr/>
        </p:nvSpPr>
        <p:spPr>
          <a:xfrm>
            <a:off x="13035765" y="6278936"/>
            <a:ext cx="4914208" cy="257247"/>
          </a:xfrm>
          <a:prstGeom prst="rect">
            <a:avLst/>
          </a:prstGeom>
          <a:solidFill>
            <a:srgbClr val="F199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828432">
              <a:lnSpc>
                <a:spcPct val="100000"/>
              </a:lnSpc>
              <a:spcBef>
                <a:spcPts val="0"/>
              </a:spcBef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6" name="Rectangle"/>
          <p:cNvSpPr/>
          <p:nvPr/>
        </p:nvSpPr>
        <p:spPr>
          <a:xfrm>
            <a:off x="-13627" y="6278936"/>
            <a:ext cx="4605187" cy="257247"/>
          </a:xfrm>
          <a:prstGeom prst="rect">
            <a:avLst/>
          </a:prstGeom>
          <a:solidFill>
            <a:srgbClr val="7FB3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828432">
              <a:lnSpc>
                <a:spcPct val="100000"/>
              </a:lnSpc>
              <a:spcBef>
                <a:spcPts val="0"/>
              </a:spcBef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7" name="Rounded Rectangle"/>
          <p:cNvSpPr/>
          <p:nvPr/>
        </p:nvSpPr>
        <p:spPr>
          <a:xfrm>
            <a:off x="3478179" y="4737486"/>
            <a:ext cx="3216762" cy="3216762"/>
          </a:xfrm>
          <a:prstGeom prst="roundRect">
            <a:avLst>
              <a:gd name="adj" fmla="val 16667"/>
            </a:avLst>
          </a:prstGeom>
          <a:solidFill>
            <a:srgbClr val="7FB3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828432">
              <a:lnSpc>
                <a:spcPct val="100000"/>
              </a:lnSpc>
              <a:spcBef>
                <a:spcPts val="0"/>
              </a:spcBef>
              <a:defRPr b="1" sz="71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</p:txBody>
      </p:sp>
      <p:sp>
        <p:nvSpPr>
          <p:cNvPr id="388" name="Rounded Rectangle"/>
          <p:cNvSpPr/>
          <p:nvPr/>
        </p:nvSpPr>
        <p:spPr>
          <a:xfrm>
            <a:off x="8256972" y="4720864"/>
            <a:ext cx="3216762" cy="3239926"/>
          </a:xfrm>
          <a:prstGeom prst="roundRect">
            <a:avLst>
              <a:gd name="adj" fmla="val 16667"/>
            </a:avLst>
          </a:prstGeom>
          <a:solidFill>
            <a:srgbClr val="3891D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828432">
              <a:lnSpc>
                <a:spcPct val="100000"/>
              </a:lnSpc>
              <a:spcBef>
                <a:spcPts val="0"/>
              </a:spcBef>
              <a:defRPr b="1" sz="7100">
                <a:solidFill>
                  <a:srgbClr val="FFFFFF"/>
                </a:solidFill>
              </a:defRPr>
            </a:pPr>
          </a:p>
        </p:txBody>
      </p:sp>
      <p:sp>
        <p:nvSpPr>
          <p:cNvPr id="389" name="Rounded Rectangle"/>
          <p:cNvSpPr/>
          <p:nvPr/>
        </p:nvSpPr>
        <p:spPr>
          <a:xfrm>
            <a:off x="13035765" y="4739271"/>
            <a:ext cx="3216762" cy="3203110"/>
          </a:xfrm>
          <a:prstGeom prst="roundRect">
            <a:avLst>
              <a:gd name="adj" fmla="val 16667"/>
            </a:avLst>
          </a:prstGeom>
          <a:solidFill>
            <a:srgbClr val="48586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828432">
              <a:lnSpc>
                <a:spcPct val="100000"/>
              </a:lnSpc>
              <a:spcBef>
                <a:spcPts val="0"/>
              </a:spcBef>
              <a:defRPr b="1" sz="7100">
                <a:solidFill>
                  <a:srgbClr val="FFFFFF"/>
                </a:solidFill>
              </a:defRPr>
            </a:pPr>
          </a:p>
        </p:txBody>
      </p:sp>
      <p:sp>
        <p:nvSpPr>
          <p:cNvPr id="390" name="Rounded Rectangle"/>
          <p:cNvSpPr/>
          <p:nvPr/>
        </p:nvSpPr>
        <p:spPr>
          <a:xfrm>
            <a:off x="17770236" y="4737486"/>
            <a:ext cx="3216762" cy="3216762"/>
          </a:xfrm>
          <a:prstGeom prst="roundRect">
            <a:avLst>
              <a:gd name="adj" fmla="val 16667"/>
            </a:avLst>
          </a:prstGeom>
          <a:solidFill>
            <a:srgbClr val="F199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828432">
              <a:lnSpc>
                <a:spcPct val="100000"/>
              </a:lnSpc>
              <a:spcBef>
                <a:spcPts val="0"/>
              </a:spcBef>
              <a:defRPr b="1" sz="7100">
                <a:solidFill>
                  <a:srgbClr val="FFFFFF"/>
                </a:solidFill>
              </a:defRPr>
            </a:pPr>
          </a:p>
        </p:txBody>
      </p:sp>
      <p:sp>
        <p:nvSpPr>
          <p:cNvPr id="391" name="Timeline"/>
          <p:cNvSpPr txBox="1"/>
          <p:nvPr/>
        </p:nvSpPr>
        <p:spPr>
          <a:xfrm>
            <a:off x="9225159" y="730383"/>
            <a:ext cx="7165916" cy="174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Timeline</a:t>
            </a:r>
          </a:p>
        </p:txBody>
      </p:sp>
      <p:sp>
        <p:nvSpPr>
          <p:cNvPr id="392" name="03"/>
          <p:cNvSpPr txBox="1"/>
          <p:nvPr/>
        </p:nvSpPr>
        <p:spPr>
          <a:xfrm>
            <a:off x="14253045" y="5926807"/>
            <a:ext cx="782200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2">
              <a:lnSpc>
                <a:spcPct val="100000"/>
              </a:lnSpc>
              <a:spcBef>
                <a:spcPts val="0"/>
              </a:spcBef>
              <a:defRPr b="1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393" name="02"/>
          <p:cNvSpPr txBox="1"/>
          <p:nvPr/>
        </p:nvSpPr>
        <p:spPr>
          <a:xfrm>
            <a:off x="9518666" y="5931847"/>
            <a:ext cx="782015" cy="810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2">
              <a:lnSpc>
                <a:spcPct val="100000"/>
              </a:lnSpc>
              <a:spcBef>
                <a:spcPts val="0"/>
              </a:spcBef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394" name="01"/>
          <p:cNvSpPr txBox="1"/>
          <p:nvPr/>
        </p:nvSpPr>
        <p:spPr>
          <a:xfrm>
            <a:off x="4690540" y="5926807"/>
            <a:ext cx="782014" cy="810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2">
              <a:lnSpc>
                <a:spcPct val="100000"/>
              </a:lnSpc>
              <a:spcBef>
                <a:spcPts val="0"/>
              </a:spcBef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395" name="04"/>
          <p:cNvSpPr txBox="1"/>
          <p:nvPr/>
        </p:nvSpPr>
        <p:spPr>
          <a:xfrm>
            <a:off x="18987519" y="5993539"/>
            <a:ext cx="782200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1828432">
              <a:lnSpc>
                <a:spcPct val="100000"/>
              </a:lnSpc>
              <a:spcBef>
                <a:spcPts val="0"/>
              </a:spcBef>
              <a:defRPr b="1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defRPr>
            </a:lvl1pPr>
          </a:lstStyle>
          <a:p>
            <a:pPr/>
            <a:r>
              <a:t>04</a:t>
            </a:r>
          </a:p>
        </p:txBody>
      </p:sp>
      <p:grpSp>
        <p:nvGrpSpPr>
          <p:cNvPr id="398" name="Group"/>
          <p:cNvGrpSpPr/>
          <p:nvPr/>
        </p:nvGrpSpPr>
        <p:grpSpPr>
          <a:xfrm>
            <a:off x="3057525" y="8569589"/>
            <a:ext cx="4095022" cy="4081690"/>
            <a:chOff x="0" y="0"/>
            <a:chExt cx="4095020" cy="4081689"/>
          </a:xfrm>
        </p:grpSpPr>
        <p:sp>
          <p:nvSpPr>
            <p:cNvPr id="396" name="Done Literature review by reading various research papers.…"/>
            <p:cNvSpPr txBox="1"/>
            <p:nvPr/>
          </p:nvSpPr>
          <p:spPr>
            <a:xfrm>
              <a:off x="0" y="774382"/>
              <a:ext cx="4095021" cy="3307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8744" tIns="108744" rIns="108744" bIns="108744" numCol="1" anchor="t">
              <a:spAutoFit/>
            </a:bodyPr>
            <a:lstStyle/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Done Literature review by reading various research papers.</a:t>
              </a:r>
            </a:p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Understanding Dataset</a:t>
              </a:r>
            </a:p>
          </p:txBody>
        </p:sp>
        <p:sp>
          <p:nvSpPr>
            <p:cNvPr id="397" name="Review 01"/>
            <p:cNvSpPr txBox="1"/>
            <p:nvPr/>
          </p:nvSpPr>
          <p:spPr>
            <a:xfrm>
              <a:off x="730627" y="0"/>
              <a:ext cx="2630576" cy="711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 defTabSz="1828432">
                <a:lnSpc>
                  <a:spcPct val="100000"/>
                </a:lnSpc>
                <a:spcBef>
                  <a:spcPts val="0"/>
                </a:spcBef>
                <a:defRPr b="1" sz="4100" u="sng"/>
              </a:lvl1pPr>
            </a:lstStyle>
            <a:p>
              <a:pPr/>
              <a:r>
                <a:t>Review 01</a:t>
              </a:r>
            </a:p>
          </p:txBody>
        </p:sp>
      </p:grpSp>
      <p:sp>
        <p:nvSpPr>
          <p:cNvPr id="399" name="Rectangle"/>
          <p:cNvSpPr/>
          <p:nvPr/>
        </p:nvSpPr>
        <p:spPr>
          <a:xfrm>
            <a:off x="20858418" y="6278936"/>
            <a:ext cx="4914208" cy="257247"/>
          </a:xfrm>
          <a:prstGeom prst="rect">
            <a:avLst/>
          </a:prstGeom>
          <a:solidFill>
            <a:srgbClr val="F199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828432">
              <a:lnSpc>
                <a:spcPct val="100000"/>
              </a:lnSpc>
              <a:spcBef>
                <a:spcPts val="0"/>
              </a:spcBef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402" name="Group"/>
          <p:cNvGrpSpPr/>
          <p:nvPr/>
        </p:nvGrpSpPr>
        <p:grpSpPr>
          <a:xfrm>
            <a:off x="7862163" y="8564779"/>
            <a:ext cx="4095024" cy="711335"/>
            <a:chOff x="0" y="-568723"/>
            <a:chExt cx="4095022" cy="711334"/>
          </a:xfrm>
        </p:grpSpPr>
        <p:sp>
          <p:nvSpPr>
            <p:cNvPr id="400" name="Implementation…"/>
            <p:cNvSpPr/>
            <p:nvPr/>
          </p:nvSpPr>
          <p:spPr>
            <a:xfrm>
              <a:off x="0" y="139380"/>
              <a:ext cx="40950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8744" tIns="108744" rIns="108744" bIns="108744" numCol="1" anchor="t">
              <a:spAutoFit/>
            </a:bodyPr>
            <a:lstStyle/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Implementation</a:t>
              </a:r>
            </a:p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Preprocessing</a:t>
              </a:r>
            </a:p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Feature Extraction</a:t>
              </a:r>
            </a:p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Classification Algorithms</a:t>
              </a:r>
            </a:p>
          </p:txBody>
        </p:sp>
        <p:sp>
          <p:nvSpPr>
            <p:cNvPr id="401" name="Review 02"/>
            <p:cNvSpPr txBox="1"/>
            <p:nvPr/>
          </p:nvSpPr>
          <p:spPr>
            <a:xfrm>
              <a:off x="732224" y="-568724"/>
              <a:ext cx="2630575" cy="711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 defTabSz="1828432">
                <a:lnSpc>
                  <a:spcPct val="100000"/>
                </a:lnSpc>
                <a:spcBef>
                  <a:spcPts val="0"/>
                </a:spcBef>
                <a:defRPr b="1" sz="4100" u="sng"/>
              </a:lvl1pPr>
            </a:lstStyle>
            <a:p>
              <a:pPr/>
              <a:r>
                <a:t>Review 02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12666802" y="8569589"/>
            <a:ext cx="4095024" cy="4081690"/>
            <a:chOff x="0" y="0"/>
            <a:chExt cx="4095022" cy="4081689"/>
          </a:xfrm>
        </p:grpSpPr>
        <p:sp>
          <p:nvSpPr>
            <p:cNvPr id="403" name="Collecting and working on Real Time EEG Data…"/>
            <p:cNvSpPr txBox="1"/>
            <p:nvPr/>
          </p:nvSpPr>
          <p:spPr>
            <a:xfrm>
              <a:off x="0" y="774382"/>
              <a:ext cx="4095023" cy="3307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8744" tIns="108744" rIns="108744" bIns="108744" numCol="1" anchor="t">
              <a:spAutoFit/>
            </a:bodyPr>
            <a:lstStyle/>
            <a:p>
              <a:pPr marL="368300" indent="-3683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Collecting and working on Real Time EEG Data</a:t>
              </a:r>
            </a:p>
            <a:p>
              <a:pPr marL="368300" indent="-3683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Diving into deep other models to get better accuracy</a:t>
              </a:r>
            </a:p>
          </p:txBody>
        </p:sp>
        <p:sp>
          <p:nvSpPr>
            <p:cNvPr id="404" name="Review 03"/>
            <p:cNvSpPr txBox="1"/>
            <p:nvPr/>
          </p:nvSpPr>
          <p:spPr>
            <a:xfrm>
              <a:off x="730628" y="0"/>
              <a:ext cx="2630575" cy="711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 defTabSz="1828432">
                <a:lnSpc>
                  <a:spcPct val="100000"/>
                </a:lnSpc>
                <a:spcBef>
                  <a:spcPts val="0"/>
                </a:spcBef>
                <a:defRPr b="1" sz="4100" u="sng"/>
              </a:lvl1pPr>
            </a:lstStyle>
            <a:p>
              <a:pPr/>
              <a:r>
                <a:t>Review 03</a:t>
              </a:r>
            </a:p>
          </p:txBody>
        </p:sp>
      </p:grpSp>
      <p:grpSp>
        <p:nvGrpSpPr>
          <p:cNvPr id="408" name="Group"/>
          <p:cNvGrpSpPr/>
          <p:nvPr/>
        </p:nvGrpSpPr>
        <p:grpSpPr>
          <a:xfrm>
            <a:off x="17471442" y="8572832"/>
            <a:ext cx="4095024" cy="755498"/>
            <a:chOff x="0" y="-616116"/>
            <a:chExt cx="4095022" cy="755497"/>
          </a:xfrm>
        </p:grpSpPr>
        <p:sp>
          <p:nvSpPr>
            <p:cNvPr id="406" name="Creating Structured documentation.…"/>
            <p:cNvSpPr/>
            <p:nvPr/>
          </p:nvSpPr>
          <p:spPr>
            <a:xfrm>
              <a:off x="0" y="139380"/>
              <a:ext cx="40950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8744" tIns="108744" rIns="108744" bIns="108744" numCol="1" anchor="t">
              <a:spAutoFit/>
            </a:bodyPr>
            <a:lstStyle/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Creating Structured documentation.</a:t>
              </a:r>
            </a:p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Creating UI</a:t>
              </a:r>
            </a:p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Further Improvements</a:t>
              </a:r>
            </a:p>
          </p:txBody>
        </p:sp>
        <p:sp>
          <p:nvSpPr>
            <p:cNvPr id="407" name="Review 04"/>
            <p:cNvSpPr txBox="1"/>
            <p:nvPr/>
          </p:nvSpPr>
          <p:spPr>
            <a:xfrm>
              <a:off x="732224" y="-616117"/>
              <a:ext cx="2630575" cy="711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 defTabSz="1828432">
                <a:lnSpc>
                  <a:spcPct val="100000"/>
                </a:lnSpc>
                <a:spcBef>
                  <a:spcPts val="0"/>
                </a:spcBef>
                <a:defRPr b="1" sz="4100" u="sng"/>
              </a:lvl1pPr>
            </a:lstStyle>
            <a:p>
              <a:pPr/>
              <a:r>
                <a:t>Review 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2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411" name="[1] Wajid Mumtaz , Likun Xia , Syed Saad Azhar Ali , Mohd Azhar Mohd Yasinb, Muhammad Hussainc, Aamir Saeed Malik,”Electroencephalogram (EEG)-based computer-aided technique to diagnose major depressive disorder (MDD)”,2016 https://doi.org/10.1016/j.bspc."/>
          <p:cNvSpPr txBox="1"/>
          <p:nvPr>
            <p:ph type="body" idx="1"/>
          </p:nvPr>
        </p:nvSpPr>
        <p:spPr>
          <a:xfrm>
            <a:off x="1206499" y="3798265"/>
            <a:ext cx="21971001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914400">
              <a:defRPr b="0"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[1] Mumtaz, W., Xia, L., Ali, S. S. A., Yasin, M. a. M., Hussain, M., &amp; Malik, A. S. (2017). “Electroencephalogram (EEG)-based computer-aided technique to diagnose major depressive disorder (MDD)”. Biomedical Signal Processing and Control, 31, 108–115. https://doi.org/10.1016/j.bspc.2016.07.006</a:t>
            </a:r>
          </a:p>
          <a:p>
            <a:pPr defTabSz="914400">
              <a:defRPr b="0" sz="4000">
                <a:latin typeface="Baskerville"/>
                <a:ea typeface="Baskerville"/>
                <a:cs typeface="Baskerville"/>
                <a:sym typeface="Baskerville"/>
              </a:defRPr>
            </a:pPr>
          </a:p>
          <a:p>
            <a:pPr defTabSz="914400">
              <a:defRPr b="0"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[2]A. Sam, R. Boostani, S. Hashempour, M. Taghavi and S. Sanei, "Depression Identification Using EEG Signals via a Hybrid of LSTM and Spiking Neural Networks," in IEEE Transactions on Neural Systems and Rehabilitation Engineering, vol. 31, pp. 4725-4737, 2023, doi: 10.1109/TNSRE.2023.3336467.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METHODOLOGY"/>
          <p:cNvSpPr txBox="1"/>
          <p:nvPr>
            <p:ph type="title"/>
          </p:nvPr>
        </p:nvSpPr>
        <p:spPr>
          <a:xfrm>
            <a:off x="5282344" y="3417077"/>
            <a:ext cx="21971006" cy="4648203"/>
          </a:xfrm>
          <a:prstGeom prst="rect">
            <a:avLst/>
          </a:prstGeom>
        </p:spPr>
        <p:txBody>
          <a:bodyPr anchor="b"/>
          <a:lstStyle>
            <a:lvl1pPr>
              <a:defRPr b="0" spc="-400" sz="20000">
                <a:gradFill flip="none" rotWithShape="1">
                  <a:gsLst>
                    <a:gs pos="0">
                      <a:srgbClr val="2ACEF9"/>
                    </a:gs>
                    <a:gs pos="100000">
                      <a:srgbClr val="0076BA"/>
                    </a:gs>
                  </a:gsLst>
                  <a:lin ang="5400000" scaled="0"/>
                </a:gra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METHODOLOGY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8425" y="3933540"/>
            <a:ext cx="2920010" cy="292001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ata Collection"/>
          <p:cNvSpPr txBox="1"/>
          <p:nvPr/>
        </p:nvSpPr>
        <p:spPr>
          <a:xfrm>
            <a:off x="1943850" y="7194253"/>
            <a:ext cx="3460293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Data Collection</a:t>
            </a:r>
          </a:p>
        </p:txBody>
      </p:sp>
      <p:sp>
        <p:nvSpPr>
          <p:cNvPr id="223" name="Line"/>
          <p:cNvSpPr/>
          <p:nvPr/>
        </p:nvSpPr>
        <p:spPr>
          <a:xfrm>
            <a:off x="5726476" y="5393544"/>
            <a:ext cx="4138174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26" name="Filtering"/>
          <p:cNvGrpSpPr/>
          <p:nvPr/>
        </p:nvGrpSpPr>
        <p:grpSpPr>
          <a:xfrm>
            <a:off x="9897112" y="4325930"/>
            <a:ext cx="3769159" cy="2135229"/>
            <a:chOff x="0" y="0"/>
            <a:chExt cx="3769157" cy="2135228"/>
          </a:xfrm>
        </p:grpSpPr>
        <p:sp>
          <p:nvSpPr>
            <p:cNvPr id="224" name="Rounded Rectangle"/>
            <p:cNvSpPr/>
            <p:nvPr/>
          </p:nvSpPr>
          <p:spPr>
            <a:xfrm>
              <a:off x="0" y="0"/>
              <a:ext cx="3769158" cy="2135229"/>
            </a:xfrm>
            <a:prstGeom prst="roundRect">
              <a:avLst>
                <a:gd name="adj" fmla="val 9624"/>
              </a:avLst>
            </a:prstGeom>
            <a:gradFill flip="none" rotWithShape="1">
              <a:gsLst>
                <a:gs pos="0">
                  <a:srgbClr val="56C1FF"/>
                </a:gs>
                <a:gs pos="100000">
                  <a:srgbClr val="3EAAB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200">
                  <a:latin typeface="Impact"/>
                  <a:ea typeface="Impact"/>
                  <a:cs typeface="Impact"/>
                  <a:sym typeface="Impact"/>
                </a:defRPr>
              </a:pPr>
            </a:p>
          </p:txBody>
        </p:sp>
        <p:sp>
          <p:nvSpPr>
            <p:cNvPr id="225" name="Filtering"/>
            <p:cNvSpPr txBox="1"/>
            <p:nvPr/>
          </p:nvSpPr>
          <p:spPr>
            <a:xfrm>
              <a:off x="60187" y="692964"/>
              <a:ext cx="3648784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420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Filtering</a:t>
              </a:r>
            </a:p>
          </p:txBody>
        </p:sp>
      </p:grpSp>
      <p:sp>
        <p:nvSpPr>
          <p:cNvPr id="227" name="Line"/>
          <p:cNvSpPr/>
          <p:nvPr/>
        </p:nvSpPr>
        <p:spPr>
          <a:xfrm>
            <a:off x="13698734" y="5393544"/>
            <a:ext cx="3769159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30" name="Feature…"/>
          <p:cNvGrpSpPr/>
          <p:nvPr/>
        </p:nvGrpSpPr>
        <p:grpSpPr>
          <a:xfrm>
            <a:off x="17370119" y="4325930"/>
            <a:ext cx="4138174" cy="2135229"/>
            <a:chOff x="0" y="0"/>
            <a:chExt cx="4138172" cy="2135228"/>
          </a:xfrm>
        </p:grpSpPr>
        <p:sp>
          <p:nvSpPr>
            <p:cNvPr id="228" name="Rounded Rectangle"/>
            <p:cNvSpPr/>
            <p:nvPr/>
          </p:nvSpPr>
          <p:spPr>
            <a:xfrm>
              <a:off x="0" y="0"/>
              <a:ext cx="4138173" cy="2135229"/>
            </a:xfrm>
            <a:prstGeom prst="roundRect">
              <a:avLst>
                <a:gd name="adj" fmla="val 10567"/>
              </a:avLst>
            </a:prstGeom>
            <a:gradFill flip="none" rotWithShape="1">
              <a:gsLst>
                <a:gs pos="0">
                  <a:srgbClr val="56C1FF"/>
                </a:gs>
                <a:gs pos="100000">
                  <a:srgbClr val="3EAAB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200">
                  <a:latin typeface="Impact"/>
                  <a:ea typeface="Impact"/>
                  <a:cs typeface="Impact"/>
                  <a:sym typeface="Impact"/>
                </a:defRPr>
              </a:pPr>
            </a:p>
          </p:txBody>
        </p:sp>
        <p:sp>
          <p:nvSpPr>
            <p:cNvPr id="229" name="Feature…"/>
            <p:cNvSpPr txBox="1"/>
            <p:nvPr/>
          </p:nvSpPr>
          <p:spPr>
            <a:xfrm>
              <a:off x="66084" y="369113"/>
              <a:ext cx="4006005" cy="139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200">
                  <a:latin typeface="Impact"/>
                  <a:ea typeface="Impact"/>
                  <a:cs typeface="Impact"/>
                  <a:sym typeface="Impact"/>
                </a:defRPr>
              </a:pPr>
              <a:r>
                <a:t>Feature 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200">
                  <a:latin typeface="Impact"/>
                  <a:ea typeface="Impact"/>
                  <a:cs typeface="Impact"/>
                  <a:sym typeface="Impact"/>
                </a:defRPr>
              </a:pPr>
              <a:r>
                <a:t>Extraction</a:t>
              </a:r>
            </a:p>
          </p:txBody>
        </p:sp>
      </p:grpSp>
      <p:sp>
        <p:nvSpPr>
          <p:cNvPr id="231" name="Line"/>
          <p:cNvSpPr/>
          <p:nvPr/>
        </p:nvSpPr>
        <p:spPr>
          <a:xfrm>
            <a:off x="19439205" y="6375799"/>
            <a:ext cx="2" cy="2386209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2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44380" y="9134757"/>
            <a:ext cx="2920011" cy="2920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4" descr="Picture 2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46473" y="9026048"/>
            <a:ext cx="2920010" cy="351103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12709642" y="10781563"/>
            <a:ext cx="3258933" cy="2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5" name="Picture 22" descr="Picture 2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87900" y="9376357"/>
            <a:ext cx="2057173" cy="3239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23" descr="Picture 2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59336" y="9376357"/>
            <a:ext cx="2749649" cy="323964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OR"/>
          <p:cNvSpPr txBox="1"/>
          <p:nvPr/>
        </p:nvSpPr>
        <p:spPr>
          <a:xfrm>
            <a:off x="8900855" y="10424677"/>
            <a:ext cx="103749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gradFill flip="none" rotWithShape="1">
                  <a:gsLst>
                    <a:gs pos="0">
                      <a:srgbClr val="56C1FF"/>
                    </a:gs>
                    <a:gs pos="100000">
                      <a:srgbClr val="0076BA"/>
                    </a:gs>
                  </a:gsLst>
                  <a:lin ang="5400000" scaled="0"/>
                </a:gra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238" name="Depressed"/>
          <p:cNvSpPr txBox="1"/>
          <p:nvPr/>
        </p:nvSpPr>
        <p:spPr>
          <a:xfrm>
            <a:off x="9939962" y="12813336"/>
            <a:ext cx="281136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Depressed</a:t>
            </a:r>
          </a:p>
        </p:txBody>
      </p:sp>
      <p:sp>
        <p:nvSpPr>
          <p:cNvPr id="239" name="Healthy"/>
          <p:cNvSpPr txBox="1"/>
          <p:nvPr/>
        </p:nvSpPr>
        <p:spPr>
          <a:xfrm>
            <a:off x="6225701" y="12813337"/>
            <a:ext cx="201691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Healthy</a:t>
            </a:r>
          </a:p>
        </p:txBody>
      </p:sp>
      <p:pic>
        <p:nvPicPr>
          <p:cNvPr id="240" name="Picture 10" descr="Picture 1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59891" y="1629471"/>
            <a:ext cx="3543521" cy="238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Line"/>
          <p:cNvSpPr/>
          <p:nvPr/>
        </p:nvSpPr>
        <p:spPr>
          <a:xfrm>
            <a:off x="7531651" y="3893147"/>
            <a:ext cx="1" cy="1433164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2" name="Picture 20" descr="Picture 2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817401" y="1523623"/>
            <a:ext cx="3348916" cy="2597904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Line"/>
          <p:cNvSpPr/>
          <p:nvPr/>
        </p:nvSpPr>
        <p:spPr>
          <a:xfrm>
            <a:off x="15491857" y="4092526"/>
            <a:ext cx="2" cy="1433164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4" name="Raw EEG Signal"/>
          <p:cNvSpPr txBox="1"/>
          <p:nvPr/>
        </p:nvSpPr>
        <p:spPr>
          <a:xfrm>
            <a:off x="5897526" y="674131"/>
            <a:ext cx="326824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Raw EEG Signal</a:t>
            </a:r>
          </a:p>
        </p:txBody>
      </p:sp>
      <p:sp>
        <p:nvSpPr>
          <p:cNvPr id="245" name="Preprocessed EEG Signal"/>
          <p:cNvSpPr txBox="1"/>
          <p:nvPr/>
        </p:nvSpPr>
        <p:spPr>
          <a:xfrm>
            <a:off x="12901179" y="674131"/>
            <a:ext cx="536426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Preprocessed EEG Signal</a:t>
            </a:r>
          </a:p>
        </p:txBody>
      </p:sp>
      <p:sp>
        <p:nvSpPr>
          <p:cNvPr id="246" name="Classification Algorithms"/>
          <p:cNvSpPr txBox="1"/>
          <p:nvPr/>
        </p:nvSpPr>
        <p:spPr>
          <a:xfrm>
            <a:off x="16250941" y="12864136"/>
            <a:ext cx="553537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Classification Algorithms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36462" t="3122" r="1639" b="1701"/>
          <a:stretch>
            <a:fillRect/>
          </a:stretch>
        </p:blipFill>
        <p:spPr>
          <a:xfrm>
            <a:off x="2484884" y="219952"/>
            <a:ext cx="19414364" cy="13914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596" fill="norm" stroke="1" extrusionOk="0">
                <a:moveTo>
                  <a:pt x="2286" y="1"/>
                </a:moveTo>
                <a:cubicBezTo>
                  <a:pt x="2133" y="-3"/>
                  <a:pt x="2018" y="2"/>
                  <a:pt x="1996" y="17"/>
                </a:cubicBezTo>
                <a:cubicBezTo>
                  <a:pt x="1968" y="36"/>
                  <a:pt x="1844" y="60"/>
                  <a:pt x="1720" y="72"/>
                </a:cubicBezTo>
                <a:cubicBezTo>
                  <a:pt x="1416" y="101"/>
                  <a:pt x="1286" y="121"/>
                  <a:pt x="1243" y="145"/>
                </a:cubicBezTo>
                <a:cubicBezTo>
                  <a:pt x="1224" y="157"/>
                  <a:pt x="1197" y="169"/>
                  <a:pt x="1184" y="171"/>
                </a:cubicBezTo>
                <a:cubicBezTo>
                  <a:pt x="1069" y="195"/>
                  <a:pt x="838" y="297"/>
                  <a:pt x="838" y="324"/>
                </a:cubicBezTo>
                <a:cubicBezTo>
                  <a:pt x="838" y="337"/>
                  <a:pt x="809" y="356"/>
                  <a:pt x="773" y="367"/>
                </a:cubicBezTo>
                <a:cubicBezTo>
                  <a:pt x="567" y="424"/>
                  <a:pt x="506" y="453"/>
                  <a:pt x="409" y="537"/>
                </a:cubicBezTo>
                <a:cubicBezTo>
                  <a:pt x="234" y="690"/>
                  <a:pt x="76" y="866"/>
                  <a:pt x="76" y="908"/>
                </a:cubicBezTo>
                <a:cubicBezTo>
                  <a:pt x="76" y="930"/>
                  <a:pt x="60" y="956"/>
                  <a:pt x="40" y="967"/>
                </a:cubicBezTo>
                <a:cubicBezTo>
                  <a:pt x="-13" y="995"/>
                  <a:pt x="-13" y="2235"/>
                  <a:pt x="40" y="2264"/>
                </a:cubicBezTo>
                <a:cubicBezTo>
                  <a:pt x="71" y="2280"/>
                  <a:pt x="76" y="2410"/>
                  <a:pt x="76" y="3147"/>
                </a:cubicBezTo>
                <a:cubicBezTo>
                  <a:pt x="76" y="3687"/>
                  <a:pt x="85" y="4019"/>
                  <a:pt x="100" y="4032"/>
                </a:cubicBezTo>
                <a:cubicBezTo>
                  <a:pt x="114" y="4044"/>
                  <a:pt x="124" y="4231"/>
                  <a:pt x="124" y="4478"/>
                </a:cubicBezTo>
                <a:cubicBezTo>
                  <a:pt x="124" y="4856"/>
                  <a:pt x="129" y="4912"/>
                  <a:pt x="171" y="4980"/>
                </a:cubicBezTo>
                <a:cubicBezTo>
                  <a:pt x="216" y="5052"/>
                  <a:pt x="219" y="5105"/>
                  <a:pt x="219" y="5768"/>
                </a:cubicBezTo>
                <a:cubicBezTo>
                  <a:pt x="219" y="6219"/>
                  <a:pt x="228" y="6478"/>
                  <a:pt x="243" y="6478"/>
                </a:cubicBezTo>
                <a:cubicBezTo>
                  <a:pt x="258" y="6478"/>
                  <a:pt x="267" y="6870"/>
                  <a:pt x="267" y="7588"/>
                </a:cubicBezTo>
                <a:cubicBezTo>
                  <a:pt x="267" y="8535"/>
                  <a:pt x="272" y="8705"/>
                  <a:pt x="302" y="8740"/>
                </a:cubicBezTo>
                <a:cubicBezTo>
                  <a:pt x="356" y="8802"/>
                  <a:pt x="356" y="14682"/>
                  <a:pt x="303" y="14781"/>
                </a:cubicBezTo>
                <a:cubicBezTo>
                  <a:pt x="275" y="14833"/>
                  <a:pt x="268" y="14984"/>
                  <a:pt x="267" y="15551"/>
                </a:cubicBezTo>
                <a:cubicBezTo>
                  <a:pt x="267" y="15984"/>
                  <a:pt x="258" y="16264"/>
                  <a:pt x="243" y="16276"/>
                </a:cubicBezTo>
                <a:cubicBezTo>
                  <a:pt x="228" y="16289"/>
                  <a:pt x="219" y="16598"/>
                  <a:pt x="219" y="17093"/>
                </a:cubicBezTo>
                <a:cubicBezTo>
                  <a:pt x="219" y="17845"/>
                  <a:pt x="216" y="17894"/>
                  <a:pt x="171" y="17957"/>
                </a:cubicBezTo>
                <a:cubicBezTo>
                  <a:pt x="127" y="18019"/>
                  <a:pt x="124" y="18067"/>
                  <a:pt x="124" y="18686"/>
                </a:cubicBezTo>
                <a:lnTo>
                  <a:pt x="124" y="19350"/>
                </a:lnTo>
                <a:lnTo>
                  <a:pt x="227" y="19469"/>
                </a:lnTo>
                <a:cubicBezTo>
                  <a:pt x="285" y="19534"/>
                  <a:pt x="343" y="19587"/>
                  <a:pt x="357" y="19587"/>
                </a:cubicBezTo>
                <a:cubicBezTo>
                  <a:pt x="372" y="19587"/>
                  <a:pt x="392" y="19608"/>
                  <a:pt x="402" y="19632"/>
                </a:cubicBezTo>
                <a:cubicBezTo>
                  <a:pt x="421" y="19677"/>
                  <a:pt x="722" y="19845"/>
                  <a:pt x="838" y="19876"/>
                </a:cubicBezTo>
                <a:cubicBezTo>
                  <a:pt x="871" y="19885"/>
                  <a:pt x="943" y="19921"/>
                  <a:pt x="999" y="19956"/>
                </a:cubicBezTo>
                <a:cubicBezTo>
                  <a:pt x="1054" y="19991"/>
                  <a:pt x="1129" y="20020"/>
                  <a:pt x="1166" y="20020"/>
                </a:cubicBezTo>
                <a:cubicBezTo>
                  <a:pt x="1202" y="20020"/>
                  <a:pt x="1323" y="20044"/>
                  <a:pt x="1434" y="20074"/>
                </a:cubicBezTo>
                <a:cubicBezTo>
                  <a:pt x="1630" y="20127"/>
                  <a:pt x="1751" y="20149"/>
                  <a:pt x="2256" y="20223"/>
                </a:cubicBezTo>
                <a:cubicBezTo>
                  <a:pt x="2572" y="20270"/>
                  <a:pt x="3204" y="20268"/>
                  <a:pt x="3601" y="20221"/>
                </a:cubicBezTo>
                <a:cubicBezTo>
                  <a:pt x="3778" y="20200"/>
                  <a:pt x="4068" y="20169"/>
                  <a:pt x="4245" y="20154"/>
                </a:cubicBezTo>
                <a:cubicBezTo>
                  <a:pt x="4422" y="20138"/>
                  <a:pt x="4679" y="20108"/>
                  <a:pt x="4816" y="20088"/>
                </a:cubicBezTo>
                <a:cubicBezTo>
                  <a:pt x="4954" y="20068"/>
                  <a:pt x="5190" y="20043"/>
                  <a:pt x="5340" y="20032"/>
                </a:cubicBezTo>
                <a:cubicBezTo>
                  <a:pt x="5491" y="20022"/>
                  <a:pt x="5632" y="19999"/>
                  <a:pt x="5654" y="19983"/>
                </a:cubicBezTo>
                <a:cubicBezTo>
                  <a:pt x="5676" y="19966"/>
                  <a:pt x="5763" y="19953"/>
                  <a:pt x="5845" y="19953"/>
                </a:cubicBezTo>
                <a:cubicBezTo>
                  <a:pt x="5928" y="19953"/>
                  <a:pt x="6032" y="19939"/>
                  <a:pt x="6076" y="19921"/>
                </a:cubicBezTo>
                <a:cubicBezTo>
                  <a:pt x="6119" y="19904"/>
                  <a:pt x="6283" y="19886"/>
                  <a:pt x="6439" y="19883"/>
                </a:cubicBezTo>
                <a:cubicBezTo>
                  <a:pt x="6595" y="19880"/>
                  <a:pt x="6722" y="19866"/>
                  <a:pt x="6722" y="19854"/>
                </a:cubicBezTo>
                <a:cubicBezTo>
                  <a:pt x="6722" y="19841"/>
                  <a:pt x="6798" y="19827"/>
                  <a:pt x="6891" y="19823"/>
                </a:cubicBezTo>
                <a:cubicBezTo>
                  <a:pt x="6984" y="19820"/>
                  <a:pt x="7083" y="19804"/>
                  <a:pt x="7113" y="19788"/>
                </a:cubicBezTo>
                <a:cubicBezTo>
                  <a:pt x="7142" y="19773"/>
                  <a:pt x="7321" y="19750"/>
                  <a:pt x="7510" y="19739"/>
                </a:cubicBezTo>
                <a:cubicBezTo>
                  <a:pt x="8232" y="19695"/>
                  <a:pt x="8358" y="19684"/>
                  <a:pt x="8473" y="19652"/>
                </a:cubicBezTo>
                <a:cubicBezTo>
                  <a:pt x="8913" y="19532"/>
                  <a:pt x="12969" y="19534"/>
                  <a:pt x="13428" y="19654"/>
                </a:cubicBezTo>
                <a:cubicBezTo>
                  <a:pt x="13558" y="19688"/>
                  <a:pt x="13737" y="19707"/>
                  <a:pt x="14214" y="19739"/>
                </a:cubicBezTo>
                <a:cubicBezTo>
                  <a:pt x="14384" y="19750"/>
                  <a:pt x="14556" y="19772"/>
                  <a:pt x="14595" y="19788"/>
                </a:cubicBezTo>
                <a:cubicBezTo>
                  <a:pt x="14635" y="19804"/>
                  <a:pt x="14739" y="19820"/>
                  <a:pt x="14828" y="19824"/>
                </a:cubicBezTo>
                <a:cubicBezTo>
                  <a:pt x="14916" y="19827"/>
                  <a:pt x="14988" y="19841"/>
                  <a:pt x="14988" y="19853"/>
                </a:cubicBezTo>
                <a:cubicBezTo>
                  <a:pt x="14988" y="19865"/>
                  <a:pt x="15095" y="19878"/>
                  <a:pt x="15225" y="19882"/>
                </a:cubicBezTo>
                <a:cubicBezTo>
                  <a:pt x="15355" y="19887"/>
                  <a:pt x="15497" y="19904"/>
                  <a:pt x="15541" y="19921"/>
                </a:cubicBezTo>
                <a:cubicBezTo>
                  <a:pt x="15584" y="19939"/>
                  <a:pt x="15677" y="19953"/>
                  <a:pt x="15746" y="19953"/>
                </a:cubicBezTo>
                <a:cubicBezTo>
                  <a:pt x="15816" y="19953"/>
                  <a:pt x="15891" y="19966"/>
                  <a:pt x="15913" y="19982"/>
                </a:cubicBezTo>
                <a:cubicBezTo>
                  <a:pt x="15935" y="19998"/>
                  <a:pt x="16066" y="20021"/>
                  <a:pt x="16203" y="20032"/>
                </a:cubicBezTo>
                <a:cubicBezTo>
                  <a:pt x="16341" y="20043"/>
                  <a:pt x="16518" y="20068"/>
                  <a:pt x="16596" y="20088"/>
                </a:cubicBezTo>
                <a:cubicBezTo>
                  <a:pt x="16675" y="20107"/>
                  <a:pt x="16900" y="20136"/>
                  <a:pt x="17097" y="20152"/>
                </a:cubicBezTo>
                <a:cubicBezTo>
                  <a:pt x="17293" y="20167"/>
                  <a:pt x="17508" y="20197"/>
                  <a:pt x="17573" y="20218"/>
                </a:cubicBezTo>
                <a:cubicBezTo>
                  <a:pt x="17639" y="20239"/>
                  <a:pt x="17772" y="20266"/>
                  <a:pt x="17871" y="20279"/>
                </a:cubicBezTo>
                <a:lnTo>
                  <a:pt x="18049" y="20303"/>
                </a:lnTo>
                <a:lnTo>
                  <a:pt x="18056" y="20569"/>
                </a:lnTo>
                <a:lnTo>
                  <a:pt x="18063" y="20835"/>
                </a:lnTo>
                <a:lnTo>
                  <a:pt x="18211" y="21031"/>
                </a:lnTo>
                <a:cubicBezTo>
                  <a:pt x="18334" y="21194"/>
                  <a:pt x="18564" y="21427"/>
                  <a:pt x="18609" y="21435"/>
                </a:cubicBezTo>
                <a:cubicBezTo>
                  <a:pt x="18616" y="21437"/>
                  <a:pt x="18663" y="21463"/>
                  <a:pt x="18713" y="21494"/>
                </a:cubicBezTo>
                <a:cubicBezTo>
                  <a:pt x="18764" y="21525"/>
                  <a:pt x="18841" y="21550"/>
                  <a:pt x="18885" y="21550"/>
                </a:cubicBezTo>
                <a:cubicBezTo>
                  <a:pt x="18928" y="21550"/>
                  <a:pt x="18969" y="21561"/>
                  <a:pt x="18975" y="21575"/>
                </a:cubicBezTo>
                <a:cubicBezTo>
                  <a:pt x="18981" y="21590"/>
                  <a:pt x="19186" y="21597"/>
                  <a:pt x="19393" y="21596"/>
                </a:cubicBezTo>
                <a:cubicBezTo>
                  <a:pt x="19599" y="21595"/>
                  <a:pt x="19806" y="21587"/>
                  <a:pt x="19817" y="21572"/>
                </a:cubicBezTo>
                <a:cubicBezTo>
                  <a:pt x="19825" y="21560"/>
                  <a:pt x="19865" y="21550"/>
                  <a:pt x="19906" y="21550"/>
                </a:cubicBezTo>
                <a:cubicBezTo>
                  <a:pt x="19946" y="21550"/>
                  <a:pt x="20038" y="21520"/>
                  <a:pt x="20110" y="21483"/>
                </a:cubicBezTo>
                <a:cubicBezTo>
                  <a:pt x="20182" y="21447"/>
                  <a:pt x="20252" y="21417"/>
                  <a:pt x="20267" y="21417"/>
                </a:cubicBezTo>
                <a:cubicBezTo>
                  <a:pt x="20292" y="21417"/>
                  <a:pt x="20562" y="21176"/>
                  <a:pt x="20646" y="21079"/>
                </a:cubicBezTo>
                <a:cubicBezTo>
                  <a:pt x="20816" y="20881"/>
                  <a:pt x="20944" y="20661"/>
                  <a:pt x="20944" y="20564"/>
                </a:cubicBezTo>
                <a:cubicBezTo>
                  <a:pt x="20944" y="20529"/>
                  <a:pt x="20965" y="20474"/>
                  <a:pt x="20991" y="20443"/>
                </a:cubicBezTo>
                <a:cubicBezTo>
                  <a:pt x="21034" y="20392"/>
                  <a:pt x="21039" y="20345"/>
                  <a:pt x="21039" y="20005"/>
                </a:cubicBezTo>
                <a:cubicBezTo>
                  <a:pt x="21039" y="19787"/>
                  <a:pt x="21049" y="19615"/>
                  <a:pt x="21063" y="19603"/>
                </a:cubicBezTo>
                <a:cubicBezTo>
                  <a:pt x="21078" y="19590"/>
                  <a:pt x="21087" y="19133"/>
                  <a:pt x="21087" y="18341"/>
                </a:cubicBezTo>
                <a:cubicBezTo>
                  <a:pt x="21087" y="17267"/>
                  <a:pt x="21091" y="17096"/>
                  <a:pt x="21122" y="17080"/>
                </a:cubicBezTo>
                <a:cubicBezTo>
                  <a:pt x="21153" y="17063"/>
                  <a:pt x="21158" y="16873"/>
                  <a:pt x="21159" y="15654"/>
                </a:cubicBezTo>
                <a:cubicBezTo>
                  <a:pt x="21160" y="14469"/>
                  <a:pt x="21165" y="14236"/>
                  <a:pt x="21195" y="14182"/>
                </a:cubicBezTo>
                <a:cubicBezTo>
                  <a:pt x="21224" y="14127"/>
                  <a:pt x="21230" y="13866"/>
                  <a:pt x="21230" y="12468"/>
                </a:cubicBezTo>
                <a:cubicBezTo>
                  <a:pt x="21231" y="11071"/>
                  <a:pt x="21237" y="10810"/>
                  <a:pt x="21266" y="10755"/>
                </a:cubicBezTo>
                <a:cubicBezTo>
                  <a:pt x="21295" y="10701"/>
                  <a:pt x="21301" y="10504"/>
                  <a:pt x="21301" y="9569"/>
                </a:cubicBezTo>
                <a:cubicBezTo>
                  <a:pt x="21301" y="8603"/>
                  <a:pt x="21306" y="8445"/>
                  <a:pt x="21337" y="8429"/>
                </a:cubicBezTo>
                <a:cubicBezTo>
                  <a:pt x="21367" y="8412"/>
                  <a:pt x="21373" y="8294"/>
                  <a:pt x="21373" y="7647"/>
                </a:cubicBezTo>
                <a:cubicBezTo>
                  <a:pt x="21373" y="7000"/>
                  <a:pt x="21378" y="6881"/>
                  <a:pt x="21408" y="6865"/>
                </a:cubicBezTo>
                <a:cubicBezTo>
                  <a:pt x="21439" y="6848"/>
                  <a:pt x="21444" y="6734"/>
                  <a:pt x="21444" y="6114"/>
                </a:cubicBezTo>
                <a:cubicBezTo>
                  <a:pt x="21444" y="5663"/>
                  <a:pt x="21453" y="5376"/>
                  <a:pt x="21468" y="5363"/>
                </a:cubicBezTo>
                <a:cubicBezTo>
                  <a:pt x="21482" y="5351"/>
                  <a:pt x="21492" y="5138"/>
                  <a:pt x="21492" y="4836"/>
                </a:cubicBezTo>
                <a:cubicBezTo>
                  <a:pt x="21492" y="4371"/>
                  <a:pt x="21496" y="4325"/>
                  <a:pt x="21539" y="4273"/>
                </a:cubicBezTo>
                <a:cubicBezTo>
                  <a:pt x="21584" y="4219"/>
                  <a:pt x="21587" y="4174"/>
                  <a:pt x="21587" y="3558"/>
                </a:cubicBezTo>
                <a:lnTo>
                  <a:pt x="21587" y="2901"/>
                </a:lnTo>
                <a:lnTo>
                  <a:pt x="21509" y="2814"/>
                </a:lnTo>
                <a:cubicBezTo>
                  <a:pt x="21467" y="2767"/>
                  <a:pt x="21427" y="2728"/>
                  <a:pt x="21420" y="2727"/>
                </a:cubicBezTo>
                <a:cubicBezTo>
                  <a:pt x="21414" y="2726"/>
                  <a:pt x="21360" y="2689"/>
                  <a:pt x="21301" y="2643"/>
                </a:cubicBezTo>
                <a:cubicBezTo>
                  <a:pt x="21147" y="2525"/>
                  <a:pt x="20799" y="2385"/>
                  <a:pt x="20723" y="2412"/>
                </a:cubicBezTo>
                <a:cubicBezTo>
                  <a:pt x="20713" y="2416"/>
                  <a:pt x="20638" y="2391"/>
                  <a:pt x="20556" y="2356"/>
                </a:cubicBezTo>
                <a:cubicBezTo>
                  <a:pt x="20475" y="2322"/>
                  <a:pt x="20376" y="2291"/>
                  <a:pt x="20336" y="2288"/>
                </a:cubicBezTo>
                <a:cubicBezTo>
                  <a:pt x="20297" y="2286"/>
                  <a:pt x="20168" y="2261"/>
                  <a:pt x="20050" y="2233"/>
                </a:cubicBezTo>
                <a:cubicBezTo>
                  <a:pt x="19933" y="2205"/>
                  <a:pt x="19761" y="2168"/>
                  <a:pt x="19669" y="2152"/>
                </a:cubicBezTo>
                <a:cubicBezTo>
                  <a:pt x="19578" y="2135"/>
                  <a:pt x="19422" y="2105"/>
                  <a:pt x="19324" y="2086"/>
                </a:cubicBezTo>
                <a:cubicBezTo>
                  <a:pt x="19124" y="2048"/>
                  <a:pt x="18341" y="1935"/>
                  <a:pt x="18054" y="1903"/>
                </a:cubicBezTo>
                <a:cubicBezTo>
                  <a:pt x="17951" y="1892"/>
                  <a:pt x="17843" y="1869"/>
                  <a:pt x="17813" y="1854"/>
                </a:cubicBezTo>
                <a:cubicBezTo>
                  <a:pt x="17783" y="1838"/>
                  <a:pt x="17588" y="1823"/>
                  <a:pt x="17380" y="1820"/>
                </a:cubicBezTo>
                <a:cubicBezTo>
                  <a:pt x="17172" y="1818"/>
                  <a:pt x="16899" y="1802"/>
                  <a:pt x="16775" y="1784"/>
                </a:cubicBezTo>
                <a:cubicBezTo>
                  <a:pt x="16256" y="1711"/>
                  <a:pt x="15010" y="1682"/>
                  <a:pt x="13107" y="1701"/>
                </a:cubicBezTo>
                <a:cubicBezTo>
                  <a:pt x="11982" y="1713"/>
                  <a:pt x="11100" y="1735"/>
                  <a:pt x="11046" y="1753"/>
                </a:cubicBezTo>
                <a:cubicBezTo>
                  <a:pt x="10993" y="1771"/>
                  <a:pt x="10621" y="1785"/>
                  <a:pt x="10218" y="1784"/>
                </a:cubicBezTo>
                <a:cubicBezTo>
                  <a:pt x="9815" y="1783"/>
                  <a:pt x="9475" y="1791"/>
                  <a:pt x="9463" y="1801"/>
                </a:cubicBezTo>
                <a:cubicBezTo>
                  <a:pt x="9452" y="1811"/>
                  <a:pt x="8961" y="1820"/>
                  <a:pt x="8373" y="1820"/>
                </a:cubicBezTo>
                <a:cubicBezTo>
                  <a:pt x="7784" y="1820"/>
                  <a:pt x="7269" y="1834"/>
                  <a:pt x="7228" y="1850"/>
                </a:cubicBezTo>
                <a:cubicBezTo>
                  <a:pt x="7187" y="1867"/>
                  <a:pt x="6807" y="1884"/>
                  <a:pt x="6384" y="1889"/>
                </a:cubicBezTo>
                <a:cubicBezTo>
                  <a:pt x="5961" y="1893"/>
                  <a:pt x="5598" y="1907"/>
                  <a:pt x="5579" y="1921"/>
                </a:cubicBezTo>
                <a:cubicBezTo>
                  <a:pt x="5559" y="1934"/>
                  <a:pt x="5109" y="1950"/>
                  <a:pt x="4578" y="1957"/>
                </a:cubicBezTo>
                <a:lnTo>
                  <a:pt x="3613" y="1969"/>
                </a:lnTo>
                <a:lnTo>
                  <a:pt x="3601" y="1248"/>
                </a:lnTo>
                <a:cubicBezTo>
                  <a:pt x="3590" y="565"/>
                  <a:pt x="3587" y="523"/>
                  <a:pt x="3538" y="450"/>
                </a:cubicBezTo>
                <a:cubicBezTo>
                  <a:pt x="3378" y="212"/>
                  <a:pt x="3134" y="74"/>
                  <a:pt x="2804" y="36"/>
                </a:cubicBezTo>
                <a:cubicBezTo>
                  <a:pt x="2629" y="17"/>
                  <a:pt x="2438" y="4"/>
                  <a:pt x="2286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9" name="Major depressive disorder diagnosis based on effective connectivity in EEG signals: a convolutional neural network and long short-term memory approach   [1]"/>
          <p:cNvSpPr txBox="1"/>
          <p:nvPr>
            <p:ph type="title"/>
          </p:nvPr>
        </p:nvSpPr>
        <p:spPr>
          <a:xfrm>
            <a:off x="3443949" y="2903010"/>
            <a:ext cx="15505572" cy="6440778"/>
          </a:xfrm>
          <a:prstGeom prst="rect">
            <a:avLst/>
          </a:prstGeom>
        </p:spPr>
        <p:txBody>
          <a:bodyPr/>
          <a:lstStyle/>
          <a:p>
            <a:pPr defTabSz="1706837">
              <a:defRPr b="0" spc="-200" sz="8100">
                <a:blipFill rotWithShape="1">
                  <a:blip r:embed="rId3"/>
                  <a:srcRect l="0" t="0" r="0" b="0"/>
                  <a:stretch>
                    <a:fillRect/>
                  </a:stretch>
                </a:blipFill>
                <a:latin typeface="Impact"/>
                <a:ea typeface="Impact"/>
                <a:cs typeface="Impact"/>
                <a:sym typeface="Impact"/>
              </a:defRPr>
            </a:pPr>
            <a:r>
              <a:t>Major depressive disorder diagnosis based on effective connectivity in EEG signals: a convolutional neural network and long short-term memory approach 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" invalidUrl="" action="ppaction://hlinkshowjump?jump=lastslide" tgtFrame="" tooltip="" history="1" highlightClick="0" endSnd="0"/>
              </a:rPr>
              <a:t>[1]</a:t>
            </a:r>
          </a:p>
        </p:txBody>
      </p:sp>
      <p:sp>
        <p:nvSpPr>
          <p:cNvPr id="250" name="-et.al.Abdolkarim Saeedi"/>
          <p:cNvSpPr txBox="1"/>
          <p:nvPr/>
        </p:nvSpPr>
        <p:spPr>
          <a:xfrm>
            <a:off x="9253865" y="9107825"/>
            <a:ext cx="682112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-et.al.Abdolkarim Saeedi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Char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own Sam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Down Sampling</a:t>
            </a:r>
          </a:p>
        </p:txBody>
      </p:sp>
      <p:sp>
        <p:nvSpPr>
          <p:cNvPr id="253" name="Downsampling makes it easier for computers to handle EEG data by reducing the amount of information without losing important details.…"/>
          <p:cNvSpPr txBox="1"/>
          <p:nvPr/>
        </p:nvSpPr>
        <p:spPr>
          <a:xfrm>
            <a:off x="2595066" y="2976277"/>
            <a:ext cx="20676028" cy="2297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598" indent="-609598">
              <a:buSzPct val="123000"/>
              <a:buChar char="•"/>
              <a:defRPr sz="3900"/>
            </a:pPr>
            <a:r>
              <a:t>Downsampling makes it easier for computers to handle EEG data by reducing the amount of information without losing important details.</a:t>
            </a:r>
          </a:p>
          <a:p>
            <a:pPr marL="609598" indent="-609598">
              <a:buSzPct val="123000"/>
              <a:buChar char="•"/>
              <a:defRPr sz="3900"/>
            </a:pPr>
            <a:r>
              <a:t>Downsampling can help clean up noisy signals by smoothing out small fluctuations. </a:t>
            </a:r>
          </a:p>
        </p:txBody>
      </p:sp>
      <p:pic>
        <p:nvPicPr>
          <p:cNvPr id="254" name="pasted-movie.heic" descr="pasted-movie.hei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766" y="5737659"/>
            <a:ext cx="12471401" cy="701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asted-movie.heic" descr="pasted-movie.heic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13646" y="5737659"/>
            <a:ext cx="119634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Base line Remov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Base line Removal</a:t>
            </a:r>
          </a:p>
        </p:txBody>
      </p:sp>
      <p:sp>
        <p:nvSpPr>
          <p:cNvPr id="258" name="Baseline removal is a process that resets all spectra to a common baseline"/>
          <p:cNvSpPr txBox="1"/>
          <p:nvPr>
            <p:ph type="body" sz="quarter" idx="1"/>
          </p:nvPr>
        </p:nvSpPr>
        <p:spPr>
          <a:xfrm>
            <a:off x="1206500" y="2751995"/>
            <a:ext cx="21681548" cy="1027751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Baseline removal is a process that resets all spectra to a common baseline</a:t>
            </a:r>
          </a:p>
        </p:txBody>
      </p:sp>
      <p:pic>
        <p:nvPicPr>
          <p:cNvPr id="25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354" y="4003777"/>
            <a:ext cx="16311665" cy="8954697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Match"/>
          <p:cNvSpPr/>
          <p:nvPr/>
        </p:nvSpPr>
        <p:spPr>
          <a:xfrm rot="1478368">
            <a:off x="19391274" y="6896542"/>
            <a:ext cx="803151" cy="5616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24" y="0"/>
                  <a:pt x="0" y="566"/>
                  <a:pt x="0" y="1257"/>
                </a:cubicBezTo>
                <a:cubicBezTo>
                  <a:pt x="0" y="2234"/>
                  <a:pt x="3023" y="3087"/>
                  <a:pt x="4227" y="3459"/>
                </a:cubicBezTo>
                <a:lnTo>
                  <a:pt x="17329" y="3459"/>
                </a:lnTo>
                <a:cubicBezTo>
                  <a:pt x="18534" y="3087"/>
                  <a:pt x="21600" y="2239"/>
                  <a:pt x="21600" y="1257"/>
                </a:cubicBezTo>
                <a:cubicBezTo>
                  <a:pt x="21600" y="560"/>
                  <a:pt x="16730" y="0"/>
                  <a:pt x="10800" y="0"/>
                </a:cubicBezTo>
                <a:close/>
                <a:moveTo>
                  <a:pt x="4227" y="3950"/>
                </a:moveTo>
                <a:lnTo>
                  <a:pt x="4227" y="21433"/>
                </a:lnTo>
                <a:cubicBezTo>
                  <a:pt x="4227" y="21525"/>
                  <a:pt x="4873" y="21600"/>
                  <a:pt x="5661" y="21600"/>
                </a:cubicBezTo>
                <a:lnTo>
                  <a:pt x="15896" y="21600"/>
                </a:lnTo>
                <a:cubicBezTo>
                  <a:pt x="16730" y="21595"/>
                  <a:pt x="17329" y="21520"/>
                  <a:pt x="17329" y="21428"/>
                </a:cubicBezTo>
                <a:lnTo>
                  <a:pt x="17329" y="3950"/>
                </a:lnTo>
                <a:lnTo>
                  <a:pt x="4227" y="39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1" name="Oval"/>
          <p:cNvSpPr/>
          <p:nvPr/>
        </p:nvSpPr>
        <p:spPr>
          <a:xfrm>
            <a:off x="19195698" y="4017069"/>
            <a:ext cx="4218770" cy="430133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03200">
            <a:solidFill>
              <a:srgbClr val="000000"/>
            </a:solidFill>
            <a:miter lim="400000"/>
          </a:ln>
          <a:effectLst>
            <a:outerShdw sx="100000" sy="100000" kx="0" ky="0" algn="b" rotWithShape="0" blurRad="312486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gradFill flip="none" rotWithShape="1">
                  <a:gsLst>
                    <a:gs pos="0">
                      <a:schemeClr val="accent1">
                        <a:hueOff val="796897"/>
                        <a:lumOff val="36487"/>
                      </a:schemeClr>
                    </a:gs>
                    <a:gs pos="100000">
                      <a:schemeClr val="accent1">
                        <a:hueOff val="922619"/>
                        <a:lumOff val="46439"/>
                      </a:schemeClr>
                    </a:gs>
                  </a:gsLst>
                  <a:lin ang="16200000" scaled="0"/>
                </a:gra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Match"/>
          <p:cNvSpPr/>
          <p:nvPr/>
        </p:nvSpPr>
        <p:spPr>
          <a:xfrm rot="1478368">
            <a:off x="18516885" y="7091522"/>
            <a:ext cx="618190" cy="530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24" y="0"/>
                  <a:pt x="0" y="566"/>
                  <a:pt x="0" y="1257"/>
                </a:cubicBezTo>
                <a:cubicBezTo>
                  <a:pt x="0" y="2234"/>
                  <a:pt x="3023" y="3087"/>
                  <a:pt x="4227" y="3459"/>
                </a:cubicBezTo>
                <a:lnTo>
                  <a:pt x="17329" y="3459"/>
                </a:lnTo>
                <a:cubicBezTo>
                  <a:pt x="18534" y="3087"/>
                  <a:pt x="21600" y="2239"/>
                  <a:pt x="21600" y="1257"/>
                </a:cubicBezTo>
                <a:cubicBezTo>
                  <a:pt x="21600" y="560"/>
                  <a:pt x="16730" y="0"/>
                  <a:pt x="10800" y="0"/>
                </a:cubicBezTo>
                <a:close/>
                <a:moveTo>
                  <a:pt x="4227" y="3950"/>
                </a:moveTo>
                <a:lnTo>
                  <a:pt x="4227" y="21433"/>
                </a:lnTo>
                <a:cubicBezTo>
                  <a:pt x="4227" y="21525"/>
                  <a:pt x="4873" y="21600"/>
                  <a:pt x="5661" y="21600"/>
                </a:cubicBezTo>
                <a:lnTo>
                  <a:pt x="15896" y="21600"/>
                </a:lnTo>
                <a:cubicBezTo>
                  <a:pt x="16730" y="21595"/>
                  <a:pt x="17329" y="21520"/>
                  <a:pt x="17329" y="21428"/>
                </a:cubicBezTo>
                <a:lnTo>
                  <a:pt x="17329" y="3950"/>
                </a:lnTo>
                <a:lnTo>
                  <a:pt x="4227" y="39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" name="Band Pass Fil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Band Pass Filtering</a:t>
            </a:r>
          </a:p>
        </p:txBody>
      </p:sp>
      <p:sp>
        <p:nvSpPr>
          <p:cNvPr id="265" name="Allows frequencies within a certain range, while rejecting frequencies outside that range ."/>
          <p:cNvSpPr txBox="1"/>
          <p:nvPr>
            <p:ph type="body" sz="quarter" idx="1"/>
          </p:nvPr>
        </p:nvSpPr>
        <p:spPr>
          <a:xfrm>
            <a:off x="1206500" y="2920372"/>
            <a:ext cx="21509098" cy="1721067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Allows frequencies within a certain range, while rejecting frequencies outside that range .</a:t>
            </a:r>
          </a:p>
        </p:txBody>
      </p:sp>
      <p:pic>
        <p:nvPicPr>
          <p:cNvPr id="26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54" y="4883118"/>
            <a:ext cx="15079097" cy="8110836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Oval"/>
          <p:cNvSpPr/>
          <p:nvPr/>
        </p:nvSpPr>
        <p:spPr>
          <a:xfrm>
            <a:off x="18573148" y="5263034"/>
            <a:ext cx="3631463" cy="3189933"/>
          </a:xfrm>
          <a:prstGeom prst="ellipse">
            <a:avLst/>
          </a:prstGeom>
          <a:blipFill>
            <a:blip r:embed="rId3"/>
          </a:blipFill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Notch Fil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200"/>
            </a:lvl1pPr>
          </a:lstStyle>
          <a:p>
            <a:pPr/>
            <a:r>
              <a:t>Notch Filtering</a:t>
            </a:r>
          </a:p>
        </p:txBody>
      </p:sp>
      <p:pic>
        <p:nvPicPr>
          <p:cNvPr id="27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535" y="4360781"/>
            <a:ext cx="12235378" cy="6131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9034" y="4370109"/>
            <a:ext cx="10848687" cy="6219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1209" t="1149" r="1136" b="988"/>
          <a:stretch>
            <a:fillRect/>
          </a:stretch>
        </p:blipFill>
        <p:spPr>
          <a:xfrm>
            <a:off x="-47953" y="9636766"/>
            <a:ext cx="2684861" cy="4162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9" fill="norm" stroke="1" extrusionOk="0">
                <a:moveTo>
                  <a:pt x="10968" y="2"/>
                </a:moveTo>
                <a:cubicBezTo>
                  <a:pt x="10460" y="6"/>
                  <a:pt x="9923" y="15"/>
                  <a:pt x="9786" y="29"/>
                </a:cubicBezTo>
                <a:cubicBezTo>
                  <a:pt x="9673" y="40"/>
                  <a:pt x="9504" y="54"/>
                  <a:pt x="9413" y="60"/>
                </a:cubicBezTo>
                <a:cubicBezTo>
                  <a:pt x="9322" y="65"/>
                  <a:pt x="9240" y="77"/>
                  <a:pt x="9231" y="86"/>
                </a:cubicBezTo>
                <a:cubicBezTo>
                  <a:pt x="9222" y="96"/>
                  <a:pt x="9139" y="110"/>
                  <a:pt x="9045" y="115"/>
                </a:cubicBezTo>
                <a:cubicBezTo>
                  <a:pt x="8952" y="120"/>
                  <a:pt x="8876" y="131"/>
                  <a:pt x="8876" y="140"/>
                </a:cubicBezTo>
                <a:cubicBezTo>
                  <a:pt x="8876" y="148"/>
                  <a:pt x="8820" y="154"/>
                  <a:pt x="8752" y="154"/>
                </a:cubicBezTo>
                <a:cubicBezTo>
                  <a:pt x="8677" y="154"/>
                  <a:pt x="8621" y="164"/>
                  <a:pt x="8614" y="177"/>
                </a:cubicBezTo>
                <a:cubicBezTo>
                  <a:pt x="8606" y="189"/>
                  <a:pt x="8562" y="201"/>
                  <a:pt x="8515" y="204"/>
                </a:cubicBezTo>
                <a:cubicBezTo>
                  <a:pt x="8467" y="206"/>
                  <a:pt x="8413" y="216"/>
                  <a:pt x="8397" y="226"/>
                </a:cubicBezTo>
                <a:cubicBezTo>
                  <a:pt x="8382" y="236"/>
                  <a:pt x="8334" y="243"/>
                  <a:pt x="8292" y="243"/>
                </a:cubicBezTo>
                <a:cubicBezTo>
                  <a:pt x="8250" y="243"/>
                  <a:pt x="8215" y="250"/>
                  <a:pt x="8215" y="259"/>
                </a:cubicBezTo>
                <a:cubicBezTo>
                  <a:pt x="8215" y="268"/>
                  <a:pt x="8170" y="281"/>
                  <a:pt x="8113" y="288"/>
                </a:cubicBezTo>
                <a:cubicBezTo>
                  <a:pt x="8057" y="295"/>
                  <a:pt x="8003" y="306"/>
                  <a:pt x="7995" y="313"/>
                </a:cubicBezTo>
                <a:cubicBezTo>
                  <a:pt x="7988" y="320"/>
                  <a:pt x="7821" y="377"/>
                  <a:pt x="7625" y="440"/>
                </a:cubicBezTo>
                <a:cubicBezTo>
                  <a:pt x="7269" y="554"/>
                  <a:pt x="6893" y="709"/>
                  <a:pt x="6893" y="741"/>
                </a:cubicBezTo>
                <a:cubicBezTo>
                  <a:pt x="6893" y="751"/>
                  <a:pt x="6875" y="759"/>
                  <a:pt x="6852" y="759"/>
                </a:cubicBezTo>
                <a:cubicBezTo>
                  <a:pt x="6829" y="759"/>
                  <a:pt x="6803" y="769"/>
                  <a:pt x="6795" y="784"/>
                </a:cubicBezTo>
                <a:cubicBezTo>
                  <a:pt x="6786" y="798"/>
                  <a:pt x="6767" y="811"/>
                  <a:pt x="6753" y="811"/>
                </a:cubicBezTo>
                <a:cubicBezTo>
                  <a:pt x="6739" y="811"/>
                  <a:pt x="6699" y="829"/>
                  <a:pt x="6667" y="848"/>
                </a:cubicBezTo>
                <a:cubicBezTo>
                  <a:pt x="6603" y="887"/>
                  <a:pt x="6521" y="893"/>
                  <a:pt x="6494" y="864"/>
                </a:cubicBezTo>
                <a:cubicBezTo>
                  <a:pt x="6454" y="823"/>
                  <a:pt x="6305" y="850"/>
                  <a:pt x="6159" y="920"/>
                </a:cubicBezTo>
                <a:cubicBezTo>
                  <a:pt x="5996" y="1000"/>
                  <a:pt x="5907" y="1077"/>
                  <a:pt x="5789" y="1253"/>
                </a:cubicBezTo>
                <a:cubicBezTo>
                  <a:pt x="5746" y="1317"/>
                  <a:pt x="5710" y="1360"/>
                  <a:pt x="5709" y="1347"/>
                </a:cubicBezTo>
                <a:cubicBezTo>
                  <a:pt x="5708" y="1321"/>
                  <a:pt x="5463" y="1316"/>
                  <a:pt x="5463" y="1343"/>
                </a:cubicBezTo>
                <a:cubicBezTo>
                  <a:pt x="5463" y="1353"/>
                  <a:pt x="5420" y="1362"/>
                  <a:pt x="5370" y="1362"/>
                </a:cubicBezTo>
                <a:cubicBezTo>
                  <a:pt x="5319" y="1362"/>
                  <a:pt x="5240" y="1373"/>
                  <a:pt x="5195" y="1387"/>
                </a:cubicBezTo>
                <a:cubicBezTo>
                  <a:pt x="5074" y="1426"/>
                  <a:pt x="4890" y="1543"/>
                  <a:pt x="4856" y="1601"/>
                </a:cubicBezTo>
                <a:cubicBezTo>
                  <a:pt x="4808" y="1681"/>
                  <a:pt x="4859" y="1767"/>
                  <a:pt x="4965" y="1790"/>
                </a:cubicBezTo>
                <a:cubicBezTo>
                  <a:pt x="4991" y="1795"/>
                  <a:pt x="4963" y="1817"/>
                  <a:pt x="4882" y="1854"/>
                </a:cubicBezTo>
                <a:cubicBezTo>
                  <a:pt x="4693" y="1938"/>
                  <a:pt x="4471" y="2083"/>
                  <a:pt x="4320" y="2220"/>
                </a:cubicBezTo>
                <a:cubicBezTo>
                  <a:pt x="4290" y="2247"/>
                  <a:pt x="4240" y="2286"/>
                  <a:pt x="4211" y="2304"/>
                </a:cubicBezTo>
                <a:cubicBezTo>
                  <a:pt x="4181" y="2322"/>
                  <a:pt x="4169" y="2337"/>
                  <a:pt x="4183" y="2337"/>
                </a:cubicBezTo>
                <a:cubicBezTo>
                  <a:pt x="4197" y="2337"/>
                  <a:pt x="4186" y="2347"/>
                  <a:pt x="4160" y="2356"/>
                </a:cubicBezTo>
                <a:cubicBezTo>
                  <a:pt x="4133" y="2366"/>
                  <a:pt x="4112" y="2385"/>
                  <a:pt x="4112" y="2399"/>
                </a:cubicBezTo>
                <a:cubicBezTo>
                  <a:pt x="4112" y="2423"/>
                  <a:pt x="3955" y="2584"/>
                  <a:pt x="3911" y="2605"/>
                </a:cubicBezTo>
                <a:cubicBezTo>
                  <a:pt x="3898" y="2611"/>
                  <a:pt x="3873" y="2644"/>
                  <a:pt x="3854" y="2677"/>
                </a:cubicBezTo>
                <a:cubicBezTo>
                  <a:pt x="3835" y="2711"/>
                  <a:pt x="3777" y="2791"/>
                  <a:pt x="3729" y="2856"/>
                </a:cubicBezTo>
                <a:cubicBezTo>
                  <a:pt x="3627" y="2995"/>
                  <a:pt x="3486" y="3243"/>
                  <a:pt x="3474" y="3300"/>
                </a:cubicBezTo>
                <a:cubicBezTo>
                  <a:pt x="3469" y="3321"/>
                  <a:pt x="3457" y="3342"/>
                  <a:pt x="3448" y="3347"/>
                </a:cubicBezTo>
                <a:cubicBezTo>
                  <a:pt x="3438" y="3352"/>
                  <a:pt x="3423" y="3394"/>
                  <a:pt x="3413" y="3438"/>
                </a:cubicBezTo>
                <a:cubicBezTo>
                  <a:pt x="3397" y="3518"/>
                  <a:pt x="3376" y="3579"/>
                  <a:pt x="3365" y="3596"/>
                </a:cubicBezTo>
                <a:cubicBezTo>
                  <a:pt x="3350" y="3617"/>
                  <a:pt x="3346" y="3648"/>
                  <a:pt x="3343" y="3753"/>
                </a:cubicBezTo>
                <a:cubicBezTo>
                  <a:pt x="3341" y="3823"/>
                  <a:pt x="3332" y="3860"/>
                  <a:pt x="3314" y="3853"/>
                </a:cubicBezTo>
                <a:cubicBezTo>
                  <a:pt x="3297" y="3846"/>
                  <a:pt x="3285" y="3918"/>
                  <a:pt x="3285" y="4055"/>
                </a:cubicBezTo>
                <a:cubicBezTo>
                  <a:pt x="3285" y="4174"/>
                  <a:pt x="3297" y="4270"/>
                  <a:pt x="3311" y="4273"/>
                </a:cubicBezTo>
                <a:cubicBezTo>
                  <a:pt x="3326" y="4276"/>
                  <a:pt x="3340" y="4312"/>
                  <a:pt x="3343" y="4351"/>
                </a:cubicBezTo>
                <a:cubicBezTo>
                  <a:pt x="3346" y="4390"/>
                  <a:pt x="3356" y="4430"/>
                  <a:pt x="3365" y="4440"/>
                </a:cubicBezTo>
                <a:cubicBezTo>
                  <a:pt x="3385" y="4463"/>
                  <a:pt x="3385" y="4462"/>
                  <a:pt x="3407" y="4687"/>
                </a:cubicBezTo>
                <a:cubicBezTo>
                  <a:pt x="3418" y="4795"/>
                  <a:pt x="3438" y="4889"/>
                  <a:pt x="3452" y="4898"/>
                </a:cubicBezTo>
                <a:cubicBezTo>
                  <a:pt x="3466" y="4908"/>
                  <a:pt x="3477" y="4931"/>
                  <a:pt x="3477" y="4948"/>
                </a:cubicBezTo>
                <a:cubicBezTo>
                  <a:pt x="3477" y="5029"/>
                  <a:pt x="3659" y="5298"/>
                  <a:pt x="3800" y="5425"/>
                </a:cubicBezTo>
                <a:cubicBezTo>
                  <a:pt x="3906" y="5521"/>
                  <a:pt x="4058" y="5711"/>
                  <a:pt x="4058" y="5750"/>
                </a:cubicBezTo>
                <a:cubicBezTo>
                  <a:pt x="4058" y="5765"/>
                  <a:pt x="4069" y="5779"/>
                  <a:pt x="4084" y="5779"/>
                </a:cubicBezTo>
                <a:cubicBezTo>
                  <a:pt x="4099" y="5779"/>
                  <a:pt x="4112" y="5793"/>
                  <a:pt x="4112" y="5812"/>
                </a:cubicBezTo>
                <a:cubicBezTo>
                  <a:pt x="4112" y="5830"/>
                  <a:pt x="4131" y="5855"/>
                  <a:pt x="4154" y="5867"/>
                </a:cubicBezTo>
                <a:cubicBezTo>
                  <a:pt x="4177" y="5879"/>
                  <a:pt x="4195" y="5899"/>
                  <a:pt x="4195" y="5913"/>
                </a:cubicBezTo>
                <a:cubicBezTo>
                  <a:pt x="4195" y="5926"/>
                  <a:pt x="4206" y="5937"/>
                  <a:pt x="4221" y="5937"/>
                </a:cubicBezTo>
                <a:cubicBezTo>
                  <a:pt x="4236" y="5937"/>
                  <a:pt x="4250" y="5951"/>
                  <a:pt x="4250" y="5966"/>
                </a:cubicBezTo>
                <a:cubicBezTo>
                  <a:pt x="4250" y="5981"/>
                  <a:pt x="4269" y="5998"/>
                  <a:pt x="4291" y="6003"/>
                </a:cubicBezTo>
                <a:cubicBezTo>
                  <a:pt x="4314" y="6009"/>
                  <a:pt x="4326" y="6019"/>
                  <a:pt x="4317" y="6028"/>
                </a:cubicBezTo>
                <a:cubicBezTo>
                  <a:pt x="4302" y="6043"/>
                  <a:pt x="4554" y="6221"/>
                  <a:pt x="4591" y="6221"/>
                </a:cubicBezTo>
                <a:cubicBezTo>
                  <a:pt x="4601" y="6221"/>
                  <a:pt x="4639" y="6243"/>
                  <a:pt x="4674" y="6267"/>
                </a:cubicBezTo>
                <a:cubicBezTo>
                  <a:pt x="4709" y="6292"/>
                  <a:pt x="4745" y="6310"/>
                  <a:pt x="4754" y="6310"/>
                </a:cubicBezTo>
                <a:cubicBezTo>
                  <a:pt x="4784" y="6310"/>
                  <a:pt x="4864" y="6369"/>
                  <a:pt x="4965" y="6462"/>
                </a:cubicBezTo>
                <a:cubicBezTo>
                  <a:pt x="5118" y="6603"/>
                  <a:pt x="5568" y="6876"/>
                  <a:pt x="5648" y="6878"/>
                </a:cubicBezTo>
                <a:cubicBezTo>
                  <a:pt x="5667" y="6878"/>
                  <a:pt x="5683" y="6886"/>
                  <a:pt x="5683" y="6896"/>
                </a:cubicBezTo>
                <a:cubicBezTo>
                  <a:pt x="5683" y="6906"/>
                  <a:pt x="5696" y="6915"/>
                  <a:pt x="5712" y="6915"/>
                </a:cubicBezTo>
                <a:cubicBezTo>
                  <a:pt x="5728" y="6915"/>
                  <a:pt x="5770" y="6933"/>
                  <a:pt x="5805" y="6958"/>
                </a:cubicBezTo>
                <a:cubicBezTo>
                  <a:pt x="5840" y="6982"/>
                  <a:pt x="5889" y="7003"/>
                  <a:pt x="5916" y="7003"/>
                </a:cubicBezTo>
                <a:cubicBezTo>
                  <a:pt x="5943" y="7003"/>
                  <a:pt x="5980" y="7014"/>
                  <a:pt x="5996" y="7028"/>
                </a:cubicBezTo>
                <a:cubicBezTo>
                  <a:pt x="6038" y="7061"/>
                  <a:pt x="6506" y="7215"/>
                  <a:pt x="6568" y="7215"/>
                </a:cubicBezTo>
                <a:cubicBezTo>
                  <a:pt x="6595" y="7215"/>
                  <a:pt x="6622" y="7225"/>
                  <a:pt x="6632" y="7234"/>
                </a:cubicBezTo>
                <a:cubicBezTo>
                  <a:pt x="6641" y="7244"/>
                  <a:pt x="6681" y="7250"/>
                  <a:pt x="6718" y="7250"/>
                </a:cubicBezTo>
                <a:cubicBezTo>
                  <a:pt x="6755" y="7250"/>
                  <a:pt x="6785" y="7256"/>
                  <a:pt x="6785" y="7264"/>
                </a:cubicBezTo>
                <a:cubicBezTo>
                  <a:pt x="6785" y="7281"/>
                  <a:pt x="6976" y="7341"/>
                  <a:pt x="7034" y="7341"/>
                </a:cubicBezTo>
                <a:cubicBezTo>
                  <a:pt x="7056" y="7342"/>
                  <a:pt x="7097" y="7353"/>
                  <a:pt x="7127" y="7367"/>
                </a:cubicBezTo>
                <a:cubicBezTo>
                  <a:pt x="7156" y="7381"/>
                  <a:pt x="7208" y="7392"/>
                  <a:pt x="7242" y="7392"/>
                </a:cubicBezTo>
                <a:cubicBezTo>
                  <a:pt x="7276" y="7392"/>
                  <a:pt x="7312" y="7401"/>
                  <a:pt x="7321" y="7410"/>
                </a:cubicBezTo>
                <a:cubicBezTo>
                  <a:pt x="7331" y="7420"/>
                  <a:pt x="7375" y="7429"/>
                  <a:pt x="7420" y="7429"/>
                </a:cubicBezTo>
                <a:cubicBezTo>
                  <a:pt x="7466" y="7429"/>
                  <a:pt x="7522" y="7439"/>
                  <a:pt x="7545" y="7454"/>
                </a:cubicBezTo>
                <a:cubicBezTo>
                  <a:pt x="7581" y="7477"/>
                  <a:pt x="7578" y="7487"/>
                  <a:pt x="7526" y="7522"/>
                </a:cubicBezTo>
                <a:cubicBezTo>
                  <a:pt x="7446" y="7577"/>
                  <a:pt x="7406" y="7629"/>
                  <a:pt x="7347" y="7758"/>
                </a:cubicBezTo>
                <a:cubicBezTo>
                  <a:pt x="7304" y="7853"/>
                  <a:pt x="7284" y="7871"/>
                  <a:pt x="7203" y="7892"/>
                </a:cubicBezTo>
                <a:cubicBezTo>
                  <a:pt x="7152" y="7905"/>
                  <a:pt x="7098" y="7924"/>
                  <a:pt x="7082" y="7937"/>
                </a:cubicBezTo>
                <a:cubicBezTo>
                  <a:pt x="7066" y="7950"/>
                  <a:pt x="7034" y="7960"/>
                  <a:pt x="7012" y="7960"/>
                </a:cubicBezTo>
                <a:cubicBezTo>
                  <a:pt x="6989" y="7960"/>
                  <a:pt x="6946" y="7981"/>
                  <a:pt x="6916" y="8005"/>
                </a:cubicBezTo>
                <a:cubicBezTo>
                  <a:pt x="6886" y="8029"/>
                  <a:pt x="6843" y="8048"/>
                  <a:pt x="6820" y="8048"/>
                </a:cubicBezTo>
                <a:cubicBezTo>
                  <a:pt x="6797" y="8048"/>
                  <a:pt x="6741" y="8070"/>
                  <a:pt x="6696" y="8094"/>
                </a:cubicBezTo>
                <a:cubicBezTo>
                  <a:pt x="6651" y="8119"/>
                  <a:pt x="6595" y="8139"/>
                  <a:pt x="6571" y="8139"/>
                </a:cubicBezTo>
                <a:cubicBezTo>
                  <a:pt x="6527" y="8139"/>
                  <a:pt x="6255" y="8256"/>
                  <a:pt x="6239" y="8283"/>
                </a:cubicBezTo>
                <a:cubicBezTo>
                  <a:pt x="6234" y="8291"/>
                  <a:pt x="6214" y="8297"/>
                  <a:pt x="6194" y="8297"/>
                </a:cubicBezTo>
                <a:cubicBezTo>
                  <a:pt x="6149" y="8297"/>
                  <a:pt x="6062" y="8358"/>
                  <a:pt x="6086" y="8373"/>
                </a:cubicBezTo>
                <a:cubicBezTo>
                  <a:pt x="6096" y="8380"/>
                  <a:pt x="6084" y="8386"/>
                  <a:pt x="6060" y="8386"/>
                </a:cubicBezTo>
                <a:cubicBezTo>
                  <a:pt x="6021" y="8386"/>
                  <a:pt x="5821" y="8580"/>
                  <a:pt x="5821" y="8618"/>
                </a:cubicBezTo>
                <a:cubicBezTo>
                  <a:pt x="5821" y="8627"/>
                  <a:pt x="5795" y="8668"/>
                  <a:pt x="5766" y="8705"/>
                </a:cubicBezTo>
                <a:cubicBezTo>
                  <a:pt x="5673" y="8822"/>
                  <a:pt x="5648" y="8963"/>
                  <a:pt x="5629" y="9486"/>
                </a:cubicBezTo>
                <a:cubicBezTo>
                  <a:pt x="5612" y="9971"/>
                  <a:pt x="5606" y="9998"/>
                  <a:pt x="5536" y="10134"/>
                </a:cubicBezTo>
                <a:cubicBezTo>
                  <a:pt x="5421" y="10355"/>
                  <a:pt x="5380" y="10460"/>
                  <a:pt x="5380" y="10517"/>
                </a:cubicBezTo>
                <a:cubicBezTo>
                  <a:pt x="5380" y="10547"/>
                  <a:pt x="5367" y="10566"/>
                  <a:pt x="5351" y="10560"/>
                </a:cubicBezTo>
                <a:cubicBezTo>
                  <a:pt x="5336" y="10554"/>
                  <a:pt x="5321" y="10572"/>
                  <a:pt x="5319" y="10603"/>
                </a:cubicBezTo>
                <a:cubicBezTo>
                  <a:pt x="5315" y="10666"/>
                  <a:pt x="5317" y="10667"/>
                  <a:pt x="5275" y="10733"/>
                </a:cubicBezTo>
                <a:cubicBezTo>
                  <a:pt x="5257" y="10760"/>
                  <a:pt x="5243" y="10807"/>
                  <a:pt x="5243" y="10836"/>
                </a:cubicBezTo>
                <a:cubicBezTo>
                  <a:pt x="5243" y="10864"/>
                  <a:pt x="5231" y="10887"/>
                  <a:pt x="5217" y="10887"/>
                </a:cubicBezTo>
                <a:cubicBezTo>
                  <a:pt x="5204" y="10887"/>
                  <a:pt x="5183" y="10936"/>
                  <a:pt x="5173" y="10994"/>
                </a:cubicBezTo>
                <a:cubicBezTo>
                  <a:pt x="5162" y="11053"/>
                  <a:pt x="5142" y="11101"/>
                  <a:pt x="5128" y="11101"/>
                </a:cubicBezTo>
                <a:cubicBezTo>
                  <a:pt x="5114" y="11101"/>
                  <a:pt x="5102" y="11121"/>
                  <a:pt x="5102" y="11145"/>
                </a:cubicBezTo>
                <a:cubicBezTo>
                  <a:pt x="5102" y="11170"/>
                  <a:pt x="5094" y="11204"/>
                  <a:pt x="5080" y="11221"/>
                </a:cubicBezTo>
                <a:cubicBezTo>
                  <a:pt x="5056" y="11250"/>
                  <a:pt x="5009" y="11380"/>
                  <a:pt x="4965" y="11544"/>
                </a:cubicBezTo>
                <a:cubicBezTo>
                  <a:pt x="4946" y="11616"/>
                  <a:pt x="4870" y="11821"/>
                  <a:pt x="4799" y="11990"/>
                </a:cubicBezTo>
                <a:cubicBezTo>
                  <a:pt x="4784" y="12025"/>
                  <a:pt x="4757" y="12097"/>
                  <a:pt x="4741" y="12149"/>
                </a:cubicBezTo>
                <a:cubicBezTo>
                  <a:pt x="4724" y="12202"/>
                  <a:pt x="4701" y="12276"/>
                  <a:pt x="4687" y="12315"/>
                </a:cubicBezTo>
                <a:cubicBezTo>
                  <a:pt x="4620" y="12507"/>
                  <a:pt x="4547" y="12752"/>
                  <a:pt x="4499" y="12936"/>
                </a:cubicBezTo>
                <a:cubicBezTo>
                  <a:pt x="4481" y="13005"/>
                  <a:pt x="4453" y="13093"/>
                  <a:pt x="4435" y="13132"/>
                </a:cubicBezTo>
                <a:cubicBezTo>
                  <a:pt x="4418" y="13171"/>
                  <a:pt x="4403" y="13302"/>
                  <a:pt x="4403" y="13424"/>
                </a:cubicBezTo>
                <a:lnTo>
                  <a:pt x="4400" y="13646"/>
                </a:lnTo>
                <a:lnTo>
                  <a:pt x="4505" y="13759"/>
                </a:lnTo>
                <a:lnTo>
                  <a:pt x="4607" y="13871"/>
                </a:lnTo>
                <a:lnTo>
                  <a:pt x="4611" y="14167"/>
                </a:lnTo>
                <a:cubicBezTo>
                  <a:pt x="4614" y="14541"/>
                  <a:pt x="4649" y="14766"/>
                  <a:pt x="4757" y="15074"/>
                </a:cubicBezTo>
                <a:cubicBezTo>
                  <a:pt x="4805" y="15212"/>
                  <a:pt x="4889" y="15403"/>
                  <a:pt x="4930" y="15465"/>
                </a:cubicBezTo>
                <a:cubicBezTo>
                  <a:pt x="4974" y="15531"/>
                  <a:pt x="5037" y="15666"/>
                  <a:pt x="5029" y="15681"/>
                </a:cubicBezTo>
                <a:cubicBezTo>
                  <a:pt x="5025" y="15688"/>
                  <a:pt x="5035" y="15695"/>
                  <a:pt x="5051" y="15695"/>
                </a:cubicBezTo>
                <a:cubicBezTo>
                  <a:pt x="5067" y="15695"/>
                  <a:pt x="5070" y="15702"/>
                  <a:pt x="5061" y="15712"/>
                </a:cubicBezTo>
                <a:cubicBezTo>
                  <a:pt x="5052" y="15721"/>
                  <a:pt x="5058" y="15730"/>
                  <a:pt x="5074" y="15730"/>
                </a:cubicBezTo>
                <a:cubicBezTo>
                  <a:pt x="5090" y="15730"/>
                  <a:pt x="5102" y="15746"/>
                  <a:pt x="5102" y="15765"/>
                </a:cubicBezTo>
                <a:cubicBezTo>
                  <a:pt x="5102" y="15785"/>
                  <a:pt x="5116" y="15802"/>
                  <a:pt x="5131" y="15802"/>
                </a:cubicBezTo>
                <a:cubicBezTo>
                  <a:pt x="5146" y="15802"/>
                  <a:pt x="5160" y="15810"/>
                  <a:pt x="5160" y="15821"/>
                </a:cubicBezTo>
                <a:cubicBezTo>
                  <a:pt x="5160" y="15858"/>
                  <a:pt x="5270" y="15996"/>
                  <a:pt x="5300" y="15996"/>
                </a:cubicBezTo>
                <a:cubicBezTo>
                  <a:pt x="5318" y="15996"/>
                  <a:pt x="5325" y="16002"/>
                  <a:pt x="5316" y="16008"/>
                </a:cubicBezTo>
                <a:cubicBezTo>
                  <a:pt x="5295" y="16022"/>
                  <a:pt x="5491" y="16256"/>
                  <a:pt x="5581" y="16325"/>
                </a:cubicBezTo>
                <a:cubicBezTo>
                  <a:pt x="5739" y="16445"/>
                  <a:pt x="5792" y="16489"/>
                  <a:pt x="5792" y="16502"/>
                </a:cubicBezTo>
                <a:cubicBezTo>
                  <a:pt x="5792" y="16509"/>
                  <a:pt x="5862" y="16571"/>
                  <a:pt x="5945" y="16636"/>
                </a:cubicBezTo>
                <a:cubicBezTo>
                  <a:pt x="6029" y="16702"/>
                  <a:pt x="6095" y="16760"/>
                  <a:pt x="6095" y="16767"/>
                </a:cubicBezTo>
                <a:cubicBezTo>
                  <a:pt x="6095" y="16781"/>
                  <a:pt x="6346" y="16963"/>
                  <a:pt x="6597" y="17133"/>
                </a:cubicBezTo>
                <a:cubicBezTo>
                  <a:pt x="6678" y="17188"/>
                  <a:pt x="6786" y="17268"/>
                  <a:pt x="6839" y="17308"/>
                </a:cubicBezTo>
                <a:cubicBezTo>
                  <a:pt x="6892" y="17348"/>
                  <a:pt x="7001" y="17423"/>
                  <a:pt x="7079" y="17477"/>
                </a:cubicBezTo>
                <a:cubicBezTo>
                  <a:pt x="7157" y="17530"/>
                  <a:pt x="7214" y="17576"/>
                  <a:pt x="7206" y="17576"/>
                </a:cubicBezTo>
                <a:cubicBezTo>
                  <a:pt x="7198" y="17576"/>
                  <a:pt x="7283" y="17634"/>
                  <a:pt x="7395" y="17705"/>
                </a:cubicBezTo>
                <a:cubicBezTo>
                  <a:pt x="7748" y="17931"/>
                  <a:pt x="7912" y="18049"/>
                  <a:pt x="7912" y="18070"/>
                </a:cubicBezTo>
                <a:cubicBezTo>
                  <a:pt x="7912" y="18082"/>
                  <a:pt x="7923" y="18090"/>
                  <a:pt x="7934" y="18090"/>
                </a:cubicBezTo>
                <a:cubicBezTo>
                  <a:pt x="7946" y="18090"/>
                  <a:pt x="7985" y="18118"/>
                  <a:pt x="8021" y="18152"/>
                </a:cubicBezTo>
                <a:cubicBezTo>
                  <a:pt x="8057" y="18186"/>
                  <a:pt x="8097" y="18208"/>
                  <a:pt x="8110" y="18203"/>
                </a:cubicBezTo>
                <a:cubicBezTo>
                  <a:pt x="8123" y="18198"/>
                  <a:pt x="8132" y="18204"/>
                  <a:pt x="8132" y="18216"/>
                </a:cubicBezTo>
                <a:cubicBezTo>
                  <a:pt x="8132" y="18228"/>
                  <a:pt x="8154" y="18254"/>
                  <a:pt x="8180" y="18273"/>
                </a:cubicBezTo>
                <a:cubicBezTo>
                  <a:pt x="8228" y="18308"/>
                  <a:pt x="8229" y="18307"/>
                  <a:pt x="8094" y="18296"/>
                </a:cubicBezTo>
                <a:cubicBezTo>
                  <a:pt x="8019" y="18289"/>
                  <a:pt x="7943" y="18277"/>
                  <a:pt x="7928" y="18267"/>
                </a:cubicBezTo>
                <a:cubicBezTo>
                  <a:pt x="7913" y="18257"/>
                  <a:pt x="7850" y="18249"/>
                  <a:pt x="7784" y="18249"/>
                </a:cubicBezTo>
                <a:cubicBezTo>
                  <a:pt x="7719" y="18249"/>
                  <a:pt x="7666" y="18242"/>
                  <a:pt x="7666" y="18232"/>
                </a:cubicBezTo>
                <a:cubicBezTo>
                  <a:pt x="7666" y="18222"/>
                  <a:pt x="7590" y="18215"/>
                  <a:pt x="7494" y="18214"/>
                </a:cubicBezTo>
                <a:cubicBezTo>
                  <a:pt x="7397" y="18214"/>
                  <a:pt x="7290" y="18201"/>
                  <a:pt x="7251" y="18187"/>
                </a:cubicBezTo>
                <a:cubicBezTo>
                  <a:pt x="7213" y="18173"/>
                  <a:pt x="7114" y="18162"/>
                  <a:pt x="7028" y="18162"/>
                </a:cubicBezTo>
                <a:cubicBezTo>
                  <a:pt x="6942" y="18162"/>
                  <a:pt x="6861" y="18154"/>
                  <a:pt x="6852" y="18144"/>
                </a:cubicBezTo>
                <a:cubicBezTo>
                  <a:pt x="6843" y="18135"/>
                  <a:pt x="6771" y="18125"/>
                  <a:pt x="6692" y="18125"/>
                </a:cubicBezTo>
                <a:cubicBezTo>
                  <a:pt x="6611" y="18125"/>
                  <a:pt x="6528" y="18113"/>
                  <a:pt x="6498" y="18098"/>
                </a:cubicBezTo>
                <a:cubicBezTo>
                  <a:pt x="6468" y="18084"/>
                  <a:pt x="6390" y="18072"/>
                  <a:pt x="6325" y="18072"/>
                </a:cubicBezTo>
                <a:cubicBezTo>
                  <a:pt x="6261" y="18072"/>
                  <a:pt x="6201" y="18065"/>
                  <a:pt x="6191" y="18055"/>
                </a:cubicBezTo>
                <a:cubicBezTo>
                  <a:pt x="6182" y="18045"/>
                  <a:pt x="6091" y="18038"/>
                  <a:pt x="5990" y="18037"/>
                </a:cubicBezTo>
                <a:cubicBezTo>
                  <a:pt x="5872" y="18037"/>
                  <a:pt x="5788" y="18026"/>
                  <a:pt x="5754" y="18010"/>
                </a:cubicBezTo>
                <a:cubicBezTo>
                  <a:pt x="5715" y="17991"/>
                  <a:pt x="5625" y="17983"/>
                  <a:pt x="5431" y="17983"/>
                </a:cubicBezTo>
                <a:cubicBezTo>
                  <a:pt x="5282" y="17983"/>
                  <a:pt x="5153" y="17975"/>
                  <a:pt x="5144" y="17965"/>
                </a:cubicBezTo>
                <a:cubicBezTo>
                  <a:pt x="5135" y="17956"/>
                  <a:pt x="5044" y="17948"/>
                  <a:pt x="4943" y="17948"/>
                </a:cubicBezTo>
                <a:cubicBezTo>
                  <a:pt x="4825" y="17948"/>
                  <a:pt x="4740" y="17938"/>
                  <a:pt x="4706" y="17921"/>
                </a:cubicBezTo>
                <a:cubicBezTo>
                  <a:pt x="4674" y="17906"/>
                  <a:pt x="4591" y="17895"/>
                  <a:pt x="4505" y="17895"/>
                </a:cubicBezTo>
                <a:cubicBezTo>
                  <a:pt x="4425" y="17895"/>
                  <a:pt x="4358" y="17886"/>
                  <a:pt x="4358" y="17876"/>
                </a:cubicBezTo>
                <a:cubicBezTo>
                  <a:pt x="4358" y="17866"/>
                  <a:pt x="4298" y="17860"/>
                  <a:pt x="4221" y="17860"/>
                </a:cubicBezTo>
                <a:cubicBezTo>
                  <a:pt x="4134" y="17860"/>
                  <a:pt x="4065" y="17849"/>
                  <a:pt x="4039" y="17833"/>
                </a:cubicBezTo>
                <a:cubicBezTo>
                  <a:pt x="4017" y="17818"/>
                  <a:pt x="3951" y="17806"/>
                  <a:pt x="3892" y="17806"/>
                </a:cubicBezTo>
                <a:cubicBezTo>
                  <a:pt x="3834" y="17806"/>
                  <a:pt x="3777" y="17797"/>
                  <a:pt x="3768" y="17788"/>
                </a:cubicBezTo>
                <a:cubicBezTo>
                  <a:pt x="3758" y="17778"/>
                  <a:pt x="3696" y="17771"/>
                  <a:pt x="3630" y="17771"/>
                </a:cubicBezTo>
                <a:cubicBezTo>
                  <a:pt x="3564" y="17771"/>
                  <a:pt x="3504" y="17763"/>
                  <a:pt x="3499" y="17753"/>
                </a:cubicBezTo>
                <a:cubicBezTo>
                  <a:pt x="3487" y="17729"/>
                  <a:pt x="3307" y="17700"/>
                  <a:pt x="3161" y="17699"/>
                </a:cubicBezTo>
                <a:cubicBezTo>
                  <a:pt x="3101" y="17699"/>
                  <a:pt x="3016" y="17687"/>
                  <a:pt x="2973" y="17672"/>
                </a:cubicBezTo>
                <a:cubicBezTo>
                  <a:pt x="2929" y="17658"/>
                  <a:pt x="2864" y="17646"/>
                  <a:pt x="2829" y="17646"/>
                </a:cubicBezTo>
                <a:cubicBezTo>
                  <a:pt x="2794" y="17646"/>
                  <a:pt x="2759" y="17639"/>
                  <a:pt x="2749" y="17629"/>
                </a:cubicBezTo>
                <a:cubicBezTo>
                  <a:pt x="2740" y="17619"/>
                  <a:pt x="2678" y="17611"/>
                  <a:pt x="2612" y="17611"/>
                </a:cubicBezTo>
                <a:cubicBezTo>
                  <a:pt x="2547" y="17611"/>
                  <a:pt x="2457" y="17598"/>
                  <a:pt x="2414" y="17584"/>
                </a:cubicBezTo>
                <a:cubicBezTo>
                  <a:pt x="2367" y="17568"/>
                  <a:pt x="2262" y="17557"/>
                  <a:pt x="2152" y="17557"/>
                </a:cubicBezTo>
                <a:cubicBezTo>
                  <a:pt x="2051" y="17557"/>
                  <a:pt x="1961" y="17550"/>
                  <a:pt x="1951" y="17541"/>
                </a:cubicBezTo>
                <a:cubicBezTo>
                  <a:pt x="1941" y="17530"/>
                  <a:pt x="1795" y="17522"/>
                  <a:pt x="1606" y="17522"/>
                </a:cubicBezTo>
                <a:cubicBezTo>
                  <a:pt x="1418" y="17522"/>
                  <a:pt x="1270" y="17530"/>
                  <a:pt x="1261" y="17541"/>
                </a:cubicBezTo>
                <a:cubicBezTo>
                  <a:pt x="1251" y="17550"/>
                  <a:pt x="1213" y="17557"/>
                  <a:pt x="1175" y="17557"/>
                </a:cubicBezTo>
                <a:cubicBezTo>
                  <a:pt x="1137" y="17557"/>
                  <a:pt x="1080" y="17566"/>
                  <a:pt x="1047" y="17578"/>
                </a:cubicBezTo>
                <a:cubicBezTo>
                  <a:pt x="975" y="17602"/>
                  <a:pt x="767" y="17745"/>
                  <a:pt x="728" y="17796"/>
                </a:cubicBezTo>
                <a:cubicBezTo>
                  <a:pt x="662" y="17882"/>
                  <a:pt x="590" y="17996"/>
                  <a:pt x="581" y="18028"/>
                </a:cubicBezTo>
                <a:cubicBezTo>
                  <a:pt x="576" y="18048"/>
                  <a:pt x="561" y="18069"/>
                  <a:pt x="549" y="18074"/>
                </a:cubicBezTo>
                <a:cubicBezTo>
                  <a:pt x="536" y="18080"/>
                  <a:pt x="526" y="18102"/>
                  <a:pt x="524" y="18123"/>
                </a:cubicBezTo>
                <a:cubicBezTo>
                  <a:pt x="521" y="18144"/>
                  <a:pt x="511" y="18160"/>
                  <a:pt x="501" y="18160"/>
                </a:cubicBezTo>
                <a:cubicBezTo>
                  <a:pt x="490" y="18160"/>
                  <a:pt x="474" y="18193"/>
                  <a:pt x="463" y="18232"/>
                </a:cubicBezTo>
                <a:cubicBezTo>
                  <a:pt x="453" y="18271"/>
                  <a:pt x="431" y="18302"/>
                  <a:pt x="418" y="18302"/>
                </a:cubicBezTo>
                <a:cubicBezTo>
                  <a:pt x="404" y="18302"/>
                  <a:pt x="393" y="18320"/>
                  <a:pt x="393" y="18343"/>
                </a:cubicBezTo>
                <a:cubicBezTo>
                  <a:pt x="393" y="18366"/>
                  <a:pt x="385" y="18391"/>
                  <a:pt x="374" y="18399"/>
                </a:cubicBezTo>
                <a:cubicBezTo>
                  <a:pt x="363" y="18406"/>
                  <a:pt x="350" y="18419"/>
                  <a:pt x="348" y="18428"/>
                </a:cubicBezTo>
                <a:cubicBezTo>
                  <a:pt x="346" y="18437"/>
                  <a:pt x="341" y="18445"/>
                  <a:pt x="338" y="18448"/>
                </a:cubicBezTo>
                <a:cubicBezTo>
                  <a:pt x="335" y="18450"/>
                  <a:pt x="331" y="18467"/>
                  <a:pt x="326" y="18485"/>
                </a:cubicBezTo>
                <a:cubicBezTo>
                  <a:pt x="321" y="18503"/>
                  <a:pt x="305" y="18532"/>
                  <a:pt x="294" y="18549"/>
                </a:cubicBezTo>
                <a:cubicBezTo>
                  <a:pt x="283" y="18565"/>
                  <a:pt x="271" y="18586"/>
                  <a:pt x="268" y="18596"/>
                </a:cubicBezTo>
                <a:cubicBezTo>
                  <a:pt x="191" y="18793"/>
                  <a:pt x="133" y="18928"/>
                  <a:pt x="102" y="18985"/>
                </a:cubicBezTo>
                <a:cubicBezTo>
                  <a:pt x="29" y="19117"/>
                  <a:pt x="0" y="19359"/>
                  <a:pt x="0" y="19794"/>
                </a:cubicBezTo>
                <a:cubicBezTo>
                  <a:pt x="1" y="20376"/>
                  <a:pt x="20" y="20463"/>
                  <a:pt x="224" y="20835"/>
                </a:cubicBezTo>
                <a:cubicBezTo>
                  <a:pt x="246" y="20877"/>
                  <a:pt x="272" y="20911"/>
                  <a:pt x="284" y="20911"/>
                </a:cubicBezTo>
                <a:cubicBezTo>
                  <a:pt x="295" y="20911"/>
                  <a:pt x="312" y="20929"/>
                  <a:pt x="322" y="20954"/>
                </a:cubicBezTo>
                <a:cubicBezTo>
                  <a:pt x="331" y="20978"/>
                  <a:pt x="352" y="20999"/>
                  <a:pt x="367" y="20999"/>
                </a:cubicBezTo>
                <a:cubicBezTo>
                  <a:pt x="381" y="20999"/>
                  <a:pt x="393" y="21011"/>
                  <a:pt x="393" y="21026"/>
                </a:cubicBezTo>
                <a:cubicBezTo>
                  <a:pt x="393" y="21040"/>
                  <a:pt x="406" y="21053"/>
                  <a:pt x="421" y="21053"/>
                </a:cubicBezTo>
                <a:cubicBezTo>
                  <a:pt x="436" y="21053"/>
                  <a:pt x="447" y="21063"/>
                  <a:pt x="447" y="21077"/>
                </a:cubicBezTo>
                <a:cubicBezTo>
                  <a:pt x="447" y="21107"/>
                  <a:pt x="721" y="21302"/>
                  <a:pt x="763" y="21302"/>
                </a:cubicBezTo>
                <a:cubicBezTo>
                  <a:pt x="780" y="21302"/>
                  <a:pt x="818" y="21320"/>
                  <a:pt x="846" y="21345"/>
                </a:cubicBezTo>
                <a:cubicBezTo>
                  <a:pt x="875" y="21369"/>
                  <a:pt x="915" y="21390"/>
                  <a:pt x="936" y="21390"/>
                </a:cubicBezTo>
                <a:cubicBezTo>
                  <a:pt x="956" y="21390"/>
                  <a:pt x="971" y="21396"/>
                  <a:pt x="971" y="21404"/>
                </a:cubicBezTo>
                <a:cubicBezTo>
                  <a:pt x="971" y="21413"/>
                  <a:pt x="1017" y="21427"/>
                  <a:pt x="1070" y="21433"/>
                </a:cubicBezTo>
                <a:cubicBezTo>
                  <a:pt x="1123" y="21440"/>
                  <a:pt x="1165" y="21452"/>
                  <a:pt x="1165" y="21460"/>
                </a:cubicBezTo>
                <a:cubicBezTo>
                  <a:pt x="1165" y="21475"/>
                  <a:pt x="1252" y="21489"/>
                  <a:pt x="1446" y="21507"/>
                </a:cubicBezTo>
                <a:cubicBezTo>
                  <a:pt x="1503" y="21513"/>
                  <a:pt x="1556" y="21525"/>
                  <a:pt x="1565" y="21534"/>
                </a:cubicBezTo>
                <a:cubicBezTo>
                  <a:pt x="1573" y="21543"/>
                  <a:pt x="1660" y="21548"/>
                  <a:pt x="1756" y="21548"/>
                </a:cubicBezTo>
                <a:cubicBezTo>
                  <a:pt x="1853" y="21548"/>
                  <a:pt x="1941" y="21556"/>
                  <a:pt x="1951" y="21567"/>
                </a:cubicBezTo>
                <a:cubicBezTo>
                  <a:pt x="1981" y="21598"/>
                  <a:pt x="2717" y="21565"/>
                  <a:pt x="2775" y="21530"/>
                </a:cubicBezTo>
                <a:cubicBezTo>
                  <a:pt x="2789" y="21521"/>
                  <a:pt x="2843" y="21514"/>
                  <a:pt x="2893" y="21514"/>
                </a:cubicBezTo>
                <a:cubicBezTo>
                  <a:pt x="2943" y="21514"/>
                  <a:pt x="3010" y="21503"/>
                  <a:pt x="3043" y="21491"/>
                </a:cubicBezTo>
                <a:cubicBezTo>
                  <a:pt x="3129" y="21459"/>
                  <a:pt x="3217" y="21409"/>
                  <a:pt x="3187" y="21407"/>
                </a:cubicBezTo>
                <a:cubicBezTo>
                  <a:pt x="3173" y="21407"/>
                  <a:pt x="3189" y="21398"/>
                  <a:pt x="3222" y="21390"/>
                </a:cubicBezTo>
                <a:cubicBezTo>
                  <a:pt x="3297" y="21370"/>
                  <a:pt x="3369" y="21219"/>
                  <a:pt x="3369" y="21081"/>
                </a:cubicBezTo>
                <a:cubicBezTo>
                  <a:pt x="3369" y="20991"/>
                  <a:pt x="3322" y="20846"/>
                  <a:pt x="3260" y="20734"/>
                </a:cubicBezTo>
                <a:cubicBezTo>
                  <a:pt x="3247" y="20709"/>
                  <a:pt x="3201" y="20619"/>
                  <a:pt x="3158" y="20534"/>
                </a:cubicBezTo>
                <a:cubicBezTo>
                  <a:pt x="3115" y="20449"/>
                  <a:pt x="3071" y="20378"/>
                  <a:pt x="3059" y="20378"/>
                </a:cubicBezTo>
                <a:cubicBezTo>
                  <a:pt x="3047" y="20378"/>
                  <a:pt x="3036" y="20366"/>
                  <a:pt x="3036" y="20351"/>
                </a:cubicBezTo>
                <a:cubicBezTo>
                  <a:pt x="3036" y="20336"/>
                  <a:pt x="3021" y="20320"/>
                  <a:pt x="2998" y="20314"/>
                </a:cubicBezTo>
                <a:cubicBezTo>
                  <a:pt x="2976" y="20308"/>
                  <a:pt x="2960" y="20296"/>
                  <a:pt x="2969" y="20287"/>
                </a:cubicBezTo>
                <a:cubicBezTo>
                  <a:pt x="2977" y="20278"/>
                  <a:pt x="2951" y="20248"/>
                  <a:pt x="2906" y="20219"/>
                </a:cubicBezTo>
                <a:cubicBezTo>
                  <a:pt x="2790" y="20145"/>
                  <a:pt x="2754" y="20070"/>
                  <a:pt x="2816" y="20034"/>
                </a:cubicBezTo>
                <a:cubicBezTo>
                  <a:pt x="2878" y="19998"/>
                  <a:pt x="3084" y="19997"/>
                  <a:pt x="3139" y="20032"/>
                </a:cubicBezTo>
                <a:cubicBezTo>
                  <a:pt x="3169" y="20051"/>
                  <a:pt x="3241" y="20059"/>
                  <a:pt x="3410" y="20059"/>
                </a:cubicBezTo>
                <a:cubicBezTo>
                  <a:pt x="3547" y="20059"/>
                  <a:pt x="3643" y="20067"/>
                  <a:pt x="3643" y="20077"/>
                </a:cubicBezTo>
                <a:cubicBezTo>
                  <a:pt x="3643" y="20088"/>
                  <a:pt x="3729" y="20094"/>
                  <a:pt x="3847" y="20094"/>
                </a:cubicBezTo>
                <a:cubicBezTo>
                  <a:pt x="4002" y="20094"/>
                  <a:pt x="4056" y="20100"/>
                  <a:pt x="4068" y="20121"/>
                </a:cubicBezTo>
                <a:cubicBezTo>
                  <a:pt x="4079" y="20139"/>
                  <a:pt x="4121" y="20147"/>
                  <a:pt x="4205" y="20147"/>
                </a:cubicBezTo>
                <a:cubicBezTo>
                  <a:pt x="4273" y="20147"/>
                  <a:pt x="4336" y="20156"/>
                  <a:pt x="4346" y="20166"/>
                </a:cubicBezTo>
                <a:cubicBezTo>
                  <a:pt x="4355" y="20176"/>
                  <a:pt x="4424" y="20182"/>
                  <a:pt x="4499" y="20182"/>
                </a:cubicBezTo>
                <a:cubicBezTo>
                  <a:pt x="4574" y="20182"/>
                  <a:pt x="4636" y="20190"/>
                  <a:pt x="4636" y="20199"/>
                </a:cubicBezTo>
                <a:cubicBezTo>
                  <a:pt x="4636" y="20208"/>
                  <a:pt x="4700" y="20219"/>
                  <a:pt x="4780" y="20224"/>
                </a:cubicBezTo>
                <a:cubicBezTo>
                  <a:pt x="4995" y="20238"/>
                  <a:pt x="5219" y="20268"/>
                  <a:pt x="5252" y="20289"/>
                </a:cubicBezTo>
                <a:cubicBezTo>
                  <a:pt x="5267" y="20299"/>
                  <a:pt x="5312" y="20308"/>
                  <a:pt x="5355" y="20308"/>
                </a:cubicBezTo>
                <a:cubicBezTo>
                  <a:pt x="5396" y="20308"/>
                  <a:pt x="5438" y="20314"/>
                  <a:pt x="5447" y="20324"/>
                </a:cubicBezTo>
                <a:cubicBezTo>
                  <a:pt x="5457" y="20334"/>
                  <a:pt x="5499" y="20342"/>
                  <a:pt x="5540" y="20343"/>
                </a:cubicBezTo>
                <a:cubicBezTo>
                  <a:pt x="5581" y="20343"/>
                  <a:pt x="5645" y="20357"/>
                  <a:pt x="5683" y="20370"/>
                </a:cubicBezTo>
                <a:cubicBezTo>
                  <a:pt x="5720" y="20384"/>
                  <a:pt x="5783" y="20394"/>
                  <a:pt x="5824" y="20394"/>
                </a:cubicBezTo>
                <a:cubicBezTo>
                  <a:pt x="5865" y="20394"/>
                  <a:pt x="5906" y="20403"/>
                  <a:pt x="5916" y="20413"/>
                </a:cubicBezTo>
                <a:cubicBezTo>
                  <a:pt x="5925" y="20422"/>
                  <a:pt x="5974" y="20431"/>
                  <a:pt x="6022" y="20431"/>
                </a:cubicBezTo>
                <a:cubicBezTo>
                  <a:pt x="6070" y="20431"/>
                  <a:pt x="6133" y="20444"/>
                  <a:pt x="6162" y="20458"/>
                </a:cubicBezTo>
                <a:cubicBezTo>
                  <a:pt x="6192" y="20472"/>
                  <a:pt x="6236" y="20485"/>
                  <a:pt x="6264" y="20485"/>
                </a:cubicBezTo>
                <a:cubicBezTo>
                  <a:pt x="6291" y="20485"/>
                  <a:pt x="6316" y="20493"/>
                  <a:pt x="6316" y="20503"/>
                </a:cubicBezTo>
                <a:cubicBezTo>
                  <a:pt x="6316" y="20513"/>
                  <a:pt x="6356" y="20519"/>
                  <a:pt x="6405" y="20520"/>
                </a:cubicBezTo>
                <a:cubicBezTo>
                  <a:pt x="6454" y="20520"/>
                  <a:pt x="6519" y="20533"/>
                  <a:pt x="6549" y="20547"/>
                </a:cubicBezTo>
                <a:cubicBezTo>
                  <a:pt x="6578" y="20562"/>
                  <a:pt x="6634" y="20573"/>
                  <a:pt x="6676" y="20573"/>
                </a:cubicBezTo>
                <a:cubicBezTo>
                  <a:pt x="6717" y="20573"/>
                  <a:pt x="6760" y="20582"/>
                  <a:pt x="6769" y="20592"/>
                </a:cubicBezTo>
                <a:cubicBezTo>
                  <a:pt x="6778" y="20601"/>
                  <a:pt x="6826" y="20610"/>
                  <a:pt x="6874" y="20610"/>
                </a:cubicBezTo>
                <a:cubicBezTo>
                  <a:pt x="6923" y="20610"/>
                  <a:pt x="6986" y="20621"/>
                  <a:pt x="7015" y="20635"/>
                </a:cubicBezTo>
                <a:cubicBezTo>
                  <a:pt x="7044" y="20649"/>
                  <a:pt x="7095" y="20662"/>
                  <a:pt x="7127" y="20662"/>
                </a:cubicBezTo>
                <a:cubicBezTo>
                  <a:pt x="7159" y="20662"/>
                  <a:pt x="7199" y="20669"/>
                  <a:pt x="7213" y="20678"/>
                </a:cubicBezTo>
                <a:cubicBezTo>
                  <a:pt x="7227" y="20687"/>
                  <a:pt x="7290" y="20698"/>
                  <a:pt x="7353" y="20701"/>
                </a:cubicBezTo>
                <a:cubicBezTo>
                  <a:pt x="7417" y="20703"/>
                  <a:pt x="7462" y="20710"/>
                  <a:pt x="7455" y="20717"/>
                </a:cubicBezTo>
                <a:cubicBezTo>
                  <a:pt x="7438" y="20734"/>
                  <a:pt x="7624" y="20758"/>
                  <a:pt x="7660" y="20744"/>
                </a:cubicBezTo>
                <a:cubicBezTo>
                  <a:pt x="7674" y="20738"/>
                  <a:pt x="7693" y="20747"/>
                  <a:pt x="7701" y="20761"/>
                </a:cubicBezTo>
                <a:cubicBezTo>
                  <a:pt x="7712" y="20779"/>
                  <a:pt x="7755" y="20785"/>
                  <a:pt x="7826" y="20785"/>
                </a:cubicBezTo>
                <a:cubicBezTo>
                  <a:pt x="7886" y="20785"/>
                  <a:pt x="7939" y="20794"/>
                  <a:pt x="7944" y="20804"/>
                </a:cubicBezTo>
                <a:cubicBezTo>
                  <a:pt x="7949" y="20814"/>
                  <a:pt x="8043" y="20831"/>
                  <a:pt x="8148" y="20841"/>
                </a:cubicBezTo>
                <a:cubicBezTo>
                  <a:pt x="8254" y="20850"/>
                  <a:pt x="8372" y="20867"/>
                  <a:pt x="8410" y="20878"/>
                </a:cubicBezTo>
                <a:cubicBezTo>
                  <a:pt x="8476" y="20897"/>
                  <a:pt x="8619" y="20914"/>
                  <a:pt x="8972" y="20942"/>
                </a:cubicBezTo>
                <a:cubicBezTo>
                  <a:pt x="9063" y="20950"/>
                  <a:pt x="9156" y="20962"/>
                  <a:pt x="9176" y="20970"/>
                </a:cubicBezTo>
                <a:cubicBezTo>
                  <a:pt x="9279" y="21012"/>
                  <a:pt x="10731" y="21055"/>
                  <a:pt x="10789" y="21018"/>
                </a:cubicBezTo>
                <a:cubicBezTo>
                  <a:pt x="10805" y="21007"/>
                  <a:pt x="10894" y="20999"/>
                  <a:pt x="10990" y="20999"/>
                </a:cubicBezTo>
                <a:cubicBezTo>
                  <a:pt x="11086" y="20999"/>
                  <a:pt x="11210" y="20987"/>
                  <a:pt x="11265" y="20972"/>
                </a:cubicBezTo>
                <a:cubicBezTo>
                  <a:pt x="11319" y="20958"/>
                  <a:pt x="11397" y="20946"/>
                  <a:pt x="11440" y="20946"/>
                </a:cubicBezTo>
                <a:cubicBezTo>
                  <a:pt x="11483" y="20946"/>
                  <a:pt x="11527" y="20937"/>
                  <a:pt x="11536" y="20927"/>
                </a:cubicBezTo>
                <a:cubicBezTo>
                  <a:pt x="11545" y="20917"/>
                  <a:pt x="11596" y="20911"/>
                  <a:pt x="11648" y="20911"/>
                </a:cubicBezTo>
                <a:cubicBezTo>
                  <a:pt x="11700" y="20911"/>
                  <a:pt x="11740" y="20904"/>
                  <a:pt x="11740" y="20896"/>
                </a:cubicBezTo>
                <a:cubicBezTo>
                  <a:pt x="11740" y="20879"/>
                  <a:pt x="11895" y="20837"/>
                  <a:pt x="11989" y="20828"/>
                </a:cubicBezTo>
                <a:cubicBezTo>
                  <a:pt x="12027" y="20825"/>
                  <a:pt x="12061" y="20814"/>
                  <a:pt x="12066" y="20804"/>
                </a:cubicBezTo>
                <a:cubicBezTo>
                  <a:pt x="12071" y="20793"/>
                  <a:pt x="12095" y="20785"/>
                  <a:pt x="12117" y="20785"/>
                </a:cubicBezTo>
                <a:cubicBezTo>
                  <a:pt x="12152" y="20785"/>
                  <a:pt x="12284" y="20740"/>
                  <a:pt x="12321" y="20715"/>
                </a:cubicBezTo>
                <a:cubicBezTo>
                  <a:pt x="12329" y="20710"/>
                  <a:pt x="12366" y="20695"/>
                  <a:pt x="12404" y="20682"/>
                </a:cubicBezTo>
                <a:cubicBezTo>
                  <a:pt x="12596" y="20619"/>
                  <a:pt x="12839" y="20426"/>
                  <a:pt x="12922" y="20273"/>
                </a:cubicBezTo>
                <a:cubicBezTo>
                  <a:pt x="12942" y="20235"/>
                  <a:pt x="12954" y="20092"/>
                  <a:pt x="12954" y="19884"/>
                </a:cubicBezTo>
                <a:cubicBezTo>
                  <a:pt x="12953" y="19567"/>
                  <a:pt x="12938" y="19438"/>
                  <a:pt x="12874" y="19226"/>
                </a:cubicBezTo>
                <a:cubicBezTo>
                  <a:pt x="12858" y="19172"/>
                  <a:pt x="12835" y="19096"/>
                  <a:pt x="12826" y="19057"/>
                </a:cubicBezTo>
                <a:cubicBezTo>
                  <a:pt x="12816" y="19018"/>
                  <a:pt x="12799" y="18979"/>
                  <a:pt x="12788" y="18969"/>
                </a:cubicBezTo>
                <a:cubicBezTo>
                  <a:pt x="12776" y="18960"/>
                  <a:pt x="12753" y="18907"/>
                  <a:pt x="12736" y="18853"/>
                </a:cubicBezTo>
                <a:cubicBezTo>
                  <a:pt x="12720" y="18800"/>
                  <a:pt x="12696" y="18725"/>
                  <a:pt x="12682" y="18689"/>
                </a:cubicBezTo>
                <a:cubicBezTo>
                  <a:pt x="12669" y="18653"/>
                  <a:pt x="12663" y="18619"/>
                  <a:pt x="12673" y="18613"/>
                </a:cubicBezTo>
                <a:cubicBezTo>
                  <a:pt x="12682" y="18608"/>
                  <a:pt x="12677" y="18597"/>
                  <a:pt x="12660" y="18590"/>
                </a:cubicBezTo>
                <a:cubicBezTo>
                  <a:pt x="12643" y="18583"/>
                  <a:pt x="12621" y="18546"/>
                  <a:pt x="12612" y="18508"/>
                </a:cubicBezTo>
                <a:cubicBezTo>
                  <a:pt x="12602" y="18469"/>
                  <a:pt x="12584" y="18434"/>
                  <a:pt x="12570" y="18428"/>
                </a:cubicBezTo>
                <a:cubicBezTo>
                  <a:pt x="12557" y="18423"/>
                  <a:pt x="12540" y="18391"/>
                  <a:pt x="12532" y="18358"/>
                </a:cubicBezTo>
                <a:cubicBezTo>
                  <a:pt x="12524" y="18325"/>
                  <a:pt x="12504" y="18290"/>
                  <a:pt x="12487" y="18279"/>
                </a:cubicBezTo>
                <a:cubicBezTo>
                  <a:pt x="12471" y="18269"/>
                  <a:pt x="12459" y="18237"/>
                  <a:pt x="12459" y="18209"/>
                </a:cubicBezTo>
                <a:cubicBezTo>
                  <a:pt x="12459" y="18180"/>
                  <a:pt x="12446" y="18164"/>
                  <a:pt x="12430" y="18170"/>
                </a:cubicBezTo>
                <a:cubicBezTo>
                  <a:pt x="12414" y="18176"/>
                  <a:pt x="12402" y="18160"/>
                  <a:pt x="12401" y="18131"/>
                </a:cubicBezTo>
                <a:cubicBezTo>
                  <a:pt x="12400" y="18084"/>
                  <a:pt x="12280" y="17846"/>
                  <a:pt x="12063" y="17469"/>
                </a:cubicBezTo>
                <a:cubicBezTo>
                  <a:pt x="12010" y="17376"/>
                  <a:pt x="11921" y="17222"/>
                  <a:pt x="11868" y="17127"/>
                </a:cubicBezTo>
                <a:lnTo>
                  <a:pt x="11772" y="16954"/>
                </a:lnTo>
                <a:lnTo>
                  <a:pt x="11878" y="16954"/>
                </a:lnTo>
                <a:cubicBezTo>
                  <a:pt x="11937" y="16954"/>
                  <a:pt x="11999" y="16943"/>
                  <a:pt x="12018" y="16928"/>
                </a:cubicBezTo>
                <a:cubicBezTo>
                  <a:pt x="12037" y="16913"/>
                  <a:pt x="12079" y="16901"/>
                  <a:pt x="12114" y="16901"/>
                </a:cubicBezTo>
                <a:cubicBezTo>
                  <a:pt x="12149" y="16901"/>
                  <a:pt x="12188" y="16892"/>
                  <a:pt x="12197" y="16882"/>
                </a:cubicBezTo>
                <a:cubicBezTo>
                  <a:pt x="12206" y="16873"/>
                  <a:pt x="12255" y="16866"/>
                  <a:pt x="12305" y="16866"/>
                </a:cubicBezTo>
                <a:cubicBezTo>
                  <a:pt x="12356" y="16866"/>
                  <a:pt x="12411" y="16854"/>
                  <a:pt x="12430" y="16839"/>
                </a:cubicBezTo>
                <a:cubicBezTo>
                  <a:pt x="12449" y="16824"/>
                  <a:pt x="12493" y="16812"/>
                  <a:pt x="12529" y="16812"/>
                </a:cubicBezTo>
                <a:cubicBezTo>
                  <a:pt x="12565" y="16812"/>
                  <a:pt x="12596" y="16804"/>
                  <a:pt x="12596" y="16794"/>
                </a:cubicBezTo>
                <a:cubicBezTo>
                  <a:pt x="12596" y="16784"/>
                  <a:pt x="12645" y="16778"/>
                  <a:pt x="12705" y="16778"/>
                </a:cubicBezTo>
                <a:cubicBezTo>
                  <a:pt x="12764" y="16778"/>
                  <a:pt x="12820" y="16770"/>
                  <a:pt x="12829" y="16761"/>
                </a:cubicBezTo>
                <a:cubicBezTo>
                  <a:pt x="12850" y="16740"/>
                  <a:pt x="13007" y="16689"/>
                  <a:pt x="13053" y="16689"/>
                </a:cubicBezTo>
                <a:cubicBezTo>
                  <a:pt x="13072" y="16689"/>
                  <a:pt x="13127" y="16674"/>
                  <a:pt x="13177" y="16658"/>
                </a:cubicBezTo>
                <a:cubicBezTo>
                  <a:pt x="13344" y="16604"/>
                  <a:pt x="13367" y="16601"/>
                  <a:pt x="13407" y="16601"/>
                </a:cubicBezTo>
                <a:cubicBezTo>
                  <a:pt x="13429" y="16601"/>
                  <a:pt x="13479" y="16588"/>
                  <a:pt x="13522" y="16574"/>
                </a:cubicBezTo>
                <a:cubicBezTo>
                  <a:pt x="13741" y="16502"/>
                  <a:pt x="13975" y="16440"/>
                  <a:pt x="14026" y="16440"/>
                </a:cubicBezTo>
                <a:cubicBezTo>
                  <a:pt x="14058" y="16440"/>
                  <a:pt x="14091" y="16428"/>
                  <a:pt x="14100" y="16413"/>
                </a:cubicBezTo>
                <a:cubicBezTo>
                  <a:pt x="14109" y="16399"/>
                  <a:pt x="14141" y="16387"/>
                  <a:pt x="14170" y="16387"/>
                </a:cubicBezTo>
                <a:cubicBezTo>
                  <a:pt x="14199" y="16387"/>
                  <a:pt x="14221" y="16378"/>
                  <a:pt x="14221" y="16368"/>
                </a:cubicBezTo>
                <a:cubicBezTo>
                  <a:pt x="14221" y="16358"/>
                  <a:pt x="14250" y="16352"/>
                  <a:pt x="14285" y="16352"/>
                </a:cubicBezTo>
                <a:cubicBezTo>
                  <a:pt x="14320" y="16352"/>
                  <a:pt x="14377" y="16331"/>
                  <a:pt x="14413" y="16306"/>
                </a:cubicBezTo>
                <a:cubicBezTo>
                  <a:pt x="14448" y="16282"/>
                  <a:pt x="14494" y="16263"/>
                  <a:pt x="14515" y="16263"/>
                </a:cubicBezTo>
                <a:cubicBezTo>
                  <a:pt x="14536" y="16263"/>
                  <a:pt x="14596" y="16242"/>
                  <a:pt x="14646" y="16218"/>
                </a:cubicBezTo>
                <a:cubicBezTo>
                  <a:pt x="14695" y="16193"/>
                  <a:pt x="14743" y="16175"/>
                  <a:pt x="14754" y="16175"/>
                </a:cubicBezTo>
                <a:cubicBezTo>
                  <a:pt x="14765" y="16175"/>
                  <a:pt x="14816" y="16154"/>
                  <a:pt x="14866" y="16129"/>
                </a:cubicBezTo>
                <a:cubicBezTo>
                  <a:pt x="14916" y="16105"/>
                  <a:pt x="14970" y="16084"/>
                  <a:pt x="14987" y="16084"/>
                </a:cubicBezTo>
                <a:cubicBezTo>
                  <a:pt x="15005" y="16084"/>
                  <a:pt x="15071" y="16065"/>
                  <a:pt x="15131" y="16041"/>
                </a:cubicBezTo>
                <a:cubicBezTo>
                  <a:pt x="15191" y="16016"/>
                  <a:pt x="15245" y="15996"/>
                  <a:pt x="15253" y="15996"/>
                </a:cubicBezTo>
                <a:cubicBezTo>
                  <a:pt x="15262" y="15996"/>
                  <a:pt x="15317" y="15978"/>
                  <a:pt x="15377" y="15953"/>
                </a:cubicBezTo>
                <a:cubicBezTo>
                  <a:pt x="15437" y="15929"/>
                  <a:pt x="15505" y="15907"/>
                  <a:pt x="15527" y="15907"/>
                </a:cubicBezTo>
                <a:cubicBezTo>
                  <a:pt x="15549" y="15907"/>
                  <a:pt x="15583" y="15893"/>
                  <a:pt x="15604" y="15874"/>
                </a:cubicBezTo>
                <a:cubicBezTo>
                  <a:pt x="15624" y="15856"/>
                  <a:pt x="15693" y="15827"/>
                  <a:pt x="15757" y="15809"/>
                </a:cubicBezTo>
                <a:cubicBezTo>
                  <a:pt x="15821" y="15792"/>
                  <a:pt x="15872" y="15768"/>
                  <a:pt x="15872" y="15761"/>
                </a:cubicBezTo>
                <a:cubicBezTo>
                  <a:pt x="15872" y="15754"/>
                  <a:pt x="15896" y="15749"/>
                  <a:pt x="15923" y="15749"/>
                </a:cubicBezTo>
                <a:cubicBezTo>
                  <a:pt x="15950" y="15749"/>
                  <a:pt x="16003" y="15729"/>
                  <a:pt x="16044" y="15704"/>
                </a:cubicBezTo>
                <a:cubicBezTo>
                  <a:pt x="16148" y="15643"/>
                  <a:pt x="16188" y="15647"/>
                  <a:pt x="16166" y="15718"/>
                </a:cubicBezTo>
                <a:cubicBezTo>
                  <a:pt x="16156" y="15750"/>
                  <a:pt x="16129" y="15894"/>
                  <a:pt x="16108" y="16041"/>
                </a:cubicBezTo>
                <a:cubicBezTo>
                  <a:pt x="16061" y="16362"/>
                  <a:pt x="15999" y="16676"/>
                  <a:pt x="15977" y="16699"/>
                </a:cubicBezTo>
                <a:cubicBezTo>
                  <a:pt x="15968" y="16708"/>
                  <a:pt x="15958" y="16762"/>
                  <a:pt x="15955" y="16821"/>
                </a:cubicBezTo>
                <a:cubicBezTo>
                  <a:pt x="15951" y="16879"/>
                  <a:pt x="15938" y="16936"/>
                  <a:pt x="15926" y="16946"/>
                </a:cubicBezTo>
                <a:cubicBezTo>
                  <a:pt x="15914" y="16956"/>
                  <a:pt x="15895" y="17072"/>
                  <a:pt x="15885" y="17203"/>
                </a:cubicBezTo>
                <a:cubicBezTo>
                  <a:pt x="15874" y="17335"/>
                  <a:pt x="15858" y="17445"/>
                  <a:pt x="15846" y="17450"/>
                </a:cubicBezTo>
                <a:cubicBezTo>
                  <a:pt x="15831" y="17457"/>
                  <a:pt x="15783" y="17939"/>
                  <a:pt x="15783" y="18090"/>
                </a:cubicBezTo>
                <a:cubicBezTo>
                  <a:pt x="15783" y="18105"/>
                  <a:pt x="15774" y="18123"/>
                  <a:pt x="15763" y="18133"/>
                </a:cubicBezTo>
                <a:cubicBezTo>
                  <a:pt x="15753" y="18143"/>
                  <a:pt x="15742" y="18229"/>
                  <a:pt x="15738" y="18321"/>
                </a:cubicBezTo>
                <a:cubicBezTo>
                  <a:pt x="15734" y="18414"/>
                  <a:pt x="15720" y="18492"/>
                  <a:pt x="15709" y="18497"/>
                </a:cubicBezTo>
                <a:cubicBezTo>
                  <a:pt x="15698" y="18502"/>
                  <a:pt x="15680" y="18539"/>
                  <a:pt x="15671" y="18578"/>
                </a:cubicBezTo>
                <a:cubicBezTo>
                  <a:pt x="15661" y="18616"/>
                  <a:pt x="15641" y="18650"/>
                  <a:pt x="15626" y="18654"/>
                </a:cubicBezTo>
                <a:cubicBezTo>
                  <a:pt x="15610" y="18657"/>
                  <a:pt x="15597" y="18674"/>
                  <a:pt x="15597" y="18691"/>
                </a:cubicBezTo>
                <a:cubicBezTo>
                  <a:pt x="15597" y="18707"/>
                  <a:pt x="15587" y="18729"/>
                  <a:pt x="15575" y="18738"/>
                </a:cubicBezTo>
                <a:cubicBezTo>
                  <a:pt x="15538" y="18765"/>
                  <a:pt x="15489" y="18895"/>
                  <a:pt x="15489" y="18962"/>
                </a:cubicBezTo>
                <a:cubicBezTo>
                  <a:pt x="15489" y="18996"/>
                  <a:pt x="15507" y="19060"/>
                  <a:pt x="15530" y="19102"/>
                </a:cubicBezTo>
                <a:cubicBezTo>
                  <a:pt x="15566" y="19167"/>
                  <a:pt x="15567" y="19203"/>
                  <a:pt x="15540" y="19347"/>
                </a:cubicBezTo>
                <a:cubicBezTo>
                  <a:pt x="15452" y="19816"/>
                  <a:pt x="15493" y="20248"/>
                  <a:pt x="15639" y="20376"/>
                </a:cubicBezTo>
                <a:cubicBezTo>
                  <a:pt x="15729" y="20455"/>
                  <a:pt x="15916" y="20558"/>
                  <a:pt x="15987" y="20567"/>
                </a:cubicBezTo>
                <a:cubicBezTo>
                  <a:pt x="16032" y="20573"/>
                  <a:pt x="16074" y="20585"/>
                  <a:pt x="16083" y="20594"/>
                </a:cubicBezTo>
                <a:cubicBezTo>
                  <a:pt x="16091" y="20602"/>
                  <a:pt x="16120" y="20608"/>
                  <a:pt x="16147" y="20608"/>
                </a:cubicBezTo>
                <a:cubicBezTo>
                  <a:pt x="16175" y="20608"/>
                  <a:pt x="16234" y="20620"/>
                  <a:pt x="16277" y="20635"/>
                </a:cubicBezTo>
                <a:cubicBezTo>
                  <a:pt x="16321" y="20649"/>
                  <a:pt x="16381" y="20662"/>
                  <a:pt x="16415" y="20662"/>
                </a:cubicBezTo>
                <a:cubicBezTo>
                  <a:pt x="16448" y="20662"/>
                  <a:pt x="16486" y="20670"/>
                  <a:pt x="16495" y="20680"/>
                </a:cubicBezTo>
                <a:cubicBezTo>
                  <a:pt x="16505" y="20690"/>
                  <a:pt x="16541" y="20697"/>
                  <a:pt x="16578" y="20697"/>
                </a:cubicBezTo>
                <a:cubicBezTo>
                  <a:pt x="16615" y="20697"/>
                  <a:pt x="16645" y="20706"/>
                  <a:pt x="16645" y="20715"/>
                </a:cubicBezTo>
                <a:cubicBezTo>
                  <a:pt x="16645" y="20724"/>
                  <a:pt x="16690" y="20736"/>
                  <a:pt x="16747" y="20742"/>
                </a:cubicBezTo>
                <a:cubicBezTo>
                  <a:pt x="16803" y="20748"/>
                  <a:pt x="16874" y="20759"/>
                  <a:pt x="16900" y="20769"/>
                </a:cubicBezTo>
                <a:cubicBezTo>
                  <a:pt x="16926" y="20778"/>
                  <a:pt x="17003" y="20785"/>
                  <a:pt x="17072" y="20785"/>
                </a:cubicBezTo>
                <a:cubicBezTo>
                  <a:pt x="17144" y="20785"/>
                  <a:pt x="17217" y="20796"/>
                  <a:pt x="17238" y="20810"/>
                </a:cubicBezTo>
                <a:cubicBezTo>
                  <a:pt x="17261" y="20824"/>
                  <a:pt x="17369" y="20841"/>
                  <a:pt x="17504" y="20849"/>
                </a:cubicBezTo>
                <a:cubicBezTo>
                  <a:pt x="17630" y="20856"/>
                  <a:pt x="17775" y="20872"/>
                  <a:pt x="17826" y="20886"/>
                </a:cubicBezTo>
                <a:cubicBezTo>
                  <a:pt x="17880" y="20900"/>
                  <a:pt x="18016" y="20911"/>
                  <a:pt x="18148" y="20911"/>
                </a:cubicBezTo>
                <a:cubicBezTo>
                  <a:pt x="18274" y="20911"/>
                  <a:pt x="18385" y="20917"/>
                  <a:pt x="18394" y="20927"/>
                </a:cubicBezTo>
                <a:cubicBezTo>
                  <a:pt x="18404" y="20938"/>
                  <a:pt x="18586" y="20946"/>
                  <a:pt x="18848" y="20946"/>
                </a:cubicBezTo>
                <a:cubicBezTo>
                  <a:pt x="19109" y="20946"/>
                  <a:pt x="19291" y="20938"/>
                  <a:pt x="19301" y="20927"/>
                </a:cubicBezTo>
                <a:cubicBezTo>
                  <a:pt x="19311" y="20917"/>
                  <a:pt x="19473" y="20911"/>
                  <a:pt x="19684" y="20911"/>
                </a:cubicBezTo>
                <a:cubicBezTo>
                  <a:pt x="19947" y="20910"/>
                  <a:pt x="20065" y="20902"/>
                  <a:pt x="20115" y="20884"/>
                </a:cubicBezTo>
                <a:cubicBezTo>
                  <a:pt x="20153" y="20870"/>
                  <a:pt x="20225" y="20857"/>
                  <a:pt x="20275" y="20857"/>
                </a:cubicBezTo>
                <a:cubicBezTo>
                  <a:pt x="20324" y="20857"/>
                  <a:pt x="20364" y="20850"/>
                  <a:pt x="20364" y="20841"/>
                </a:cubicBezTo>
                <a:cubicBezTo>
                  <a:pt x="20364" y="20831"/>
                  <a:pt x="20383" y="20828"/>
                  <a:pt x="20406" y="20833"/>
                </a:cubicBezTo>
                <a:cubicBezTo>
                  <a:pt x="20465" y="20848"/>
                  <a:pt x="20642" y="20824"/>
                  <a:pt x="20623" y="20804"/>
                </a:cubicBezTo>
                <a:cubicBezTo>
                  <a:pt x="20614" y="20794"/>
                  <a:pt x="20655" y="20785"/>
                  <a:pt x="20719" y="20785"/>
                </a:cubicBezTo>
                <a:cubicBezTo>
                  <a:pt x="20780" y="20785"/>
                  <a:pt x="20831" y="20779"/>
                  <a:pt x="20831" y="20771"/>
                </a:cubicBezTo>
                <a:cubicBezTo>
                  <a:pt x="20831" y="20762"/>
                  <a:pt x="20873" y="20748"/>
                  <a:pt x="20926" y="20742"/>
                </a:cubicBezTo>
                <a:cubicBezTo>
                  <a:pt x="20979" y="20735"/>
                  <a:pt x="21025" y="20724"/>
                  <a:pt x="21025" y="20715"/>
                </a:cubicBezTo>
                <a:cubicBezTo>
                  <a:pt x="21025" y="20706"/>
                  <a:pt x="21043" y="20697"/>
                  <a:pt x="21067" y="20697"/>
                </a:cubicBezTo>
                <a:cubicBezTo>
                  <a:pt x="21119" y="20697"/>
                  <a:pt x="21335" y="20612"/>
                  <a:pt x="21364" y="20579"/>
                </a:cubicBezTo>
                <a:cubicBezTo>
                  <a:pt x="21377" y="20566"/>
                  <a:pt x="21413" y="20537"/>
                  <a:pt x="21450" y="20516"/>
                </a:cubicBezTo>
                <a:cubicBezTo>
                  <a:pt x="21486" y="20494"/>
                  <a:pt x="21539" y="20441"/>
                  <a:pt x="21562" y="20398"/>
                </a:cubicBezTo>
                <a:cubicBezTo>
                  <a:pt x="21590" y="20348"/>
                  <a:pt x="21599" y="20264"/>
                  <a:pt x="21600" y="20174"/>
                </a:cubicBezTo>
                <a:cubicBezTo>
                  <a:pt x="21600" y="20085"/>
                  <a:pt x="21589" y="19989"/>
                  <a:pt x="21562" y="19923"/>
                </a:cubicBezTo>
                <a:cubicBezTo>
                  <a:pt x="21515" y="19805"/>
                  <a:pt x="21417" y="19668"/>
                  <a:pt x="21380" y="19668"/>
                </a:cubicBezTo>
                <a:cubicBezTo>
                  <a:pt x="21367" y="19668"/>
                  <a:pt x="21354" y="19657"/>
                  <a:pt x="21354" y="19643"/>
                </a:cubicBezTo>
                <a:cubicBezTo>
                  <a:pt x="21354" y="19607"/>
                  <a:pt x="21165" y="19485"/>
                  <a:pt x="21054" y="19450"/>
                </a:cubicBezTo>
                <a:cubicBezTo>
                  <a:pt x="21002" y="19434"/>
                  <a:pt x="20908" y="19419"/>
                  <a:pt x="20846" y="19419"/>
                </a:cubicBezTo>
                <a:cubicBezTo>
                  <a:pt x="20784" y="19419"/>
                  <a:pt x="20710" y="19407"/>
                  <a:pt x="20680" y="19392"/>
                </a:cubicBezTo>
                <a:cubicBezTo>
                  <a:pt x="20643" y="19374"/>
                  <a:pt x="20558" y="19368"/>
                  <a:pt x="20387" y="19368"/>
                </a:cubicBezTo>
                <a:cubicBezTo>
                  <a:pt x="20244" y="19368"/>
                  <a:pt x="20144" y="19360"/>
                  <a:pt x="20144" y="19349"/>
                </a:cubicBezTo>
                <a:cubicBezTo>
                  <a:pt x="20144" y="19339"/>
                  <a:pt x="20067" y="19331"/>
                  <a:pt x="19968" y="19331"/>
                </a:cubicBezTo>
                <a:cubicBezTo>
                  <a:pt x="19846" y="19331"/>
                  <a:pt x="19782" y="19322"/>
                  <a:pt x="19758" y="19304"/>
                </a:cubicBezTo>
                <a:cubicBezTo>
                  <a:pt x="19740" y="19289"/>
                  <a:pt x="19680" y="19279"/>
                  <a:pt x="19630" y="19279"/>
                </a:cubicBezTo>
                <a:cubicBezTo>
                  <a:pt x="19579" y="19279"/>
                  <a:pt x="19531" y="19270"/>
                  <a:pt x="19521" y="19261"/>
                </a:cubicBezTo>
                <a:cubicBezTo>
                  <a:pt x="19512" y="19251"/>
                  <a:pt x="19453" y="19242"/>
                  <a:pt x="19387" y="19242"/>
                </a:cubicBezTo>
                <a:cubicBezTo>
                  <a:pt x="19306" y="19242"/>
                  <a:pt x="19261" y="19233"/>
                  <a:pt x="19250" y="19215"/>
                </a:cubicBezTo>
                <a:cubicBezTo>
                  <a:pt x="19241" y="19201"/>
                  <a:pt x="19215" y="19189"/>
                  <a:pt x="19189" y="19189"/>
                </a:cubicBezTo>
                <a:cubicBezTo>
                  <a:pt x="19163" y="19189"/>
                  <a:pt x="19152" y="19184"/>
                  <a:pt x="19161" y="19178"/>
                </a:cubicBezTo>
                <a:cubicBezTo>
                  <a:pt x="19188" y="19161"/>
                  <a:pt x="19070" y="19065"/>
                  <a:pt x="19023" y="19065"/>
                </a:cubicBezTo>
                <a:cubicBezTo>
                  <a:pt x="19001" y="19065"/>
                  <a:pt x="18988" y="19058"/>
                  <a:pt x="18998" y="19049"/>
                </a:cubicBezTo>
                <a:cubicBezTo>
                  <a:pt x="19007" y="19039"/>
                  <a:pt x="18986" y="19026"/>
                  <a:pt x="18947" y="19020"/>
                </a:cubicBezTo>
                <a:cubicBezTo>
                  <a:pt x="18909" y="19014"/>
                  <a:pt x="18876" y="19002"/>
                  <a:pt x="18876" y="18993"/>
                </a:cubicBezTo>
                <a:cubicBezTo>
                  <a:pt x="18876" y="18984"/>
                  <a:pt x="18849" y="18977"/>
                  <a:pt x="18819" y="18977"/>
                </a:cubicBezTo>
                <a:cubicBezTo>
                  <a:pt x="18788" y="18977"/>
                  <a:pt x="18765" y="18970"/>
                  <a:pt x="18765" y="18962"/>
                </a:cubicBezTo>
                <a:cubicBezTo>
                  <a:pt x="18765" y="18948"/>
                  <a:pt x="18566" y="18888"/>
                  <a:pt x="18519" y="18888"/>
                </a:cubicBezTo>
                <a:cubicBezTo>
                  <a:pt x="18504" y="18888"/>
                  <a:pt x="18488" y="18869"/>
                  <a:pt x="18487" y="18847"/>
                </a:cubicBezTo>
                <a:cubicBezTo>
                  <a:pt x="18481" y="18768"/>
                  <a:pt x="18471" y="18718"/>
                  <a:pt x="18449" y="18674"/>
                </a:cubicBezTo>
                <a:cubicBezTo>
                  <a:pt x="18431" y="18638"/>
                  <a:pt x="18421" y="18491"/>
                  <a:pt x="18436" y="18475"/>
                </a:cubicBezTo>
                <a:cubicBezTo>
                  <a:pt x="18438" y="18472"/>
                  <a:pt x="18445" y="18443"/>
                  <a:pt x="18452" y="18409"/>
                </a:cubicBezTo>
                <a:cubicBezTo>
                  <a:pt x="18458" y="18375"/>
                  <a:pt x="18473" y="18326"/>
                  <a:pt x="18487" y="18302"/>
                </a:cubicBezTo>
                <a:cubicBezTo>
                  <a:pt x="18511" y="18258"/>
                  <a:pt x="18744" y="17783"/>
                  <a:pt x="18832" y="17596"/>
                </a:cubicBezTo>
                <a:cubicBezTo>
                  <a:pt x="18856" y="17544"/>
                  <a:pt x="18876" y="17478"/>
                  <a:pt x="18876" y="17450"/>
                </a:cubicBezTo>
                <a:cubicBezTo>
                  <a:pt x="18876" y="17423"/>
                  <a:pt x="18886" y="17396"/>
                  <a:pt x="18899" y="17391"/>
                </a:cubicBezTo>
                <a:cubicBezTo>
                  <a:pt x="18911" y="17386"/>
                  <a:pt x="18936" y="17337"/>
                  <a:pt x="18956" y="17280"/>
                </a:cubicBezTo>
                <a:cubicBezTo>
                  <a:pt x="18976" y="17224"/>
                  <a:pt x="19018" y="17129"/>
                  <a:pt x="19046" y="17072"/>
                </a:cubicBezTo>
                <a:cubicBezTo>
                  <a:pt x="19075" y="17014"/>
                  <a:pt x="19100" y="16945"/>
                  <a:pt x="19103" y="16917"/>
                </a:cubicBezTo>
                <a:cubicBezTo>
                  <a:pt x="19106" y="16889"/>
                  <a:pt x="19118" y="16866"/>
                  <a:pt x="19129" y="16866"/>
                </a:cubicBezTo>
                <a:cubicBezTo>
                  <a:pt x="19141" y="16866"/>
                  <a:pt x="19151" y="16845"/>
                  <a:pt x="19151" y="16817"/>
                </a:cubicBezTo>
                <a:cubicBezTo>
                  <a:pt x="19151" y="16790"/>
                  <a:pt x="19164" y="16758"/>
                  <a:pt x="19177" y="16749"/>
                </a:cubicBezTo>
                <a:cubicBezTo>
                  <a:pt x="19191" y="16739"/>
                  <a:pt x="19208" y="16692"/>
                  <a:pt x="19218" y="16644"/>
                </a:cubicBezTo>
                <a:cubicBezTo>
                  <a:pt x="19228" y="16595"/>
                  <a:pt x="19248" y="16552"/>
                  <a:pt x="19260" y="16547"/>
                </a:cubicBezTo>
                <a:cubicBezTo>
                  <a:pt x="19273" y="16542"/>
                  <a:pt x="19288" y="16509"/>
                  <a:pt x="19298" y="16475"/>
                </a:cubicBezTo>
                <a:cubicBezTo>
                  <a:pt x="19316" y="16410"/>
                  <a:pt x="19336" y="16360"/>
                  <a:pt x="19343" y="16360"/>
                </a:cubicBezTo>
                <a:cubicBezTo>
                  <a:pt x="19346" y="16360"/>
                  <a:pt x="19354" y="16335"/>
                  <a:pt x="19362" y="16306"/>
                </a:cubicBezTo>
                <a:cubicBezTo>
                  <a:pt x="19369" y="16277"/>
                  <a:pt x="19384" y="16250"/>
                  <a:pt x="19394" y="16245"/>
                </a:cubicBezTo>
                <a:cubicBezTo>
                  <a:pt x="19405" y="16239"/>
                  <a:pt x="19418" y="16209"/>
                  <a:pt x="19422" y="16175"/>
                </a:cubicBezTo>
                <a:cubicBezTo>
                  <a:pt x="19426" y="16140"/>
                  <a:pt x="19446" y="16077"/>
                  <a:pt x="19467" y="16033"/>
                </a:cubicBezTo>
                <a:cubicBezTo>
                  <a:pt x="19514" y="15936"/>
                  <a:pt x="19618" y="15678"/>
                  <a:pt x="19649" y="15580"/>
                </a:cubicBezTo>
                <a:cubicBezTo>
                  <a:pt x="19661" y="15541"/>
                  <a:pt x="19723" y="15401"/>
                  <a:pt x="19786" y="15269"/>
                </a:cubicBezTo>
                <a:cubicBezTo>
                  <a:pt x="19907" y="15017"/>
                  <a:pt x="19935" y="14946"/>
                  <a:pt x="19988" y="14745"/>
                </a:cubicBezTo>
                <a:cubicBezTo>
                  <a:pt x="20006" y="14676"/>
                  <a:pt x="20026" y="14613"/>
                  <a:pt x="20035" y="14603"/>
                </a:cubicBezTo>
                <a:cubicBezTo>
                  <a:pt x="20045" y="14593"/>
                  <a:pt x="20061" y="14534"/>
                  <a:pt x="20071" y="14471"/>
                </a:cubicBezTo>
                <a:cubicBezTo>
                  <a:pt x="20081" y="14408"/>
                  <a:pt x="20097" y="14352"/>
                  <a:pt x="20103" y="14346"/>
                </a:cubicBezTo>
                <a:cubicBezTo>
                  <a:pt x="20110" y="14339"/>
                  <a:pt x="20122" y="14291"/>
                  <a:pt x="20131" y="14239"/>
                </a:cubicBezTo>
                <a:cubicBezTo>
                  <a:pt x="20141" y="14186"/>
                  <a:pt x="20159" y="14136"/>
                  <a:pt x="20173" y="14126"/>
                </a:cubicBezTo>
                <a:cubicBezTo>
                  <a:pt x="20204" y="14105"/>
                  <a:pt x="20204" y="13572"/>
                  <a:pt x="20173" y="13564"/>
                </a:cubicBezTo>
                <a:cubicBezTo>
                  <a:pt x="20159" y="13561"/>
                  <a:pt x="20143" y="13522"/>
                  <a:pt x="20134" y="13478"/>
                </a:cubicBezTo>
                <a:cubicBezTo>
                  <a:pt x="20109" y="13346"/>
                  <a:pt x="19930" y="13076"/>
                  <a:pt x="19815" y="12994"/>
                </a:cubicBezTo>
                <a:cubicBezTo>
                  <a:pt x="19785" y="12972"/>
                  <a:pt x="19724" y="12924"/>
                  <a:pt x="19675" y="12887"/>
                </a:cubicBezTo>
                <a:cubicBezTo>
                  <a:pt x="19627" y="12850"/>
                  <a:pt x="19568" y="12821"/>
                  <a:pt x="19547" y="12821"/>
                </a:cubicBezTo>
                <a:cubicBezTo>
                  <a:pt x="19526" y="12821"/>
                  <a:pt x="19511" y="12813"/>
                  <a:pt x="19515" y="12803"/>
                </a:cubicBezTo>
                <a:cubicBezTo>
                  <a:pt x="19519" y="12793"/>
                  <a:pt x="19488" y="12770"/>
                  <a:pt x="19442" y="12753"/>
                </a:cubicBezTo>
                <a:cubicBezTo>
                  <a:pt x="19397" y="12736"/>
                  <a:pt x="19351" y="12719"/>
                  <a:pt x="19343" y="12712"/>
                </a:cubicBezTo>
                <a:cubicBezTo>
                  <a:pt x="19319" y="12692"/>
                  <a:pt x="19179" y="12661"/>
                  <a:pt x="19106" y="12661"/>
                </a:cubicBezTo>
                <a:cubicBezTo>
                  <a:pt x="19045" y="12661"/>
                  <a:pt x="19042" y="12658"/>
                  <a:pt x="19078" y="12634"/>
                </a:cubicBezTo>
                <a:cubicBezTo>
                  <a:pt x="19120" y="12607"/>
                  <a:pt x="19288" y="12597"/>
                  <a:pt x="19288" y="12622"/>
                </a:cubicBezTo>
                <a:cubicBezTo>
                  <a:pt x="19289" y="12669"/>
                  <a:pt x="19782" y="12705"/>
                  <a:pt x="19825" y="12661"/>
                </a:cubicBezTo>
                <a:cubicBezTo>
                  <a:pt x="19834" y="12651"/>
                  <a:pt x="19880" y="12644"/>
                  <a:pt x="19924" y="12644"/>
                </a:cubicBezTo>
                <a:cubicBezTo>
                  <a:pt x="19969" y="12644"/>
                  <a:pt x="20004" y="12635"/>
                  <a:pt x="20004" y="12626"/>
                </a:cubicBezTo>
                <a:cubicBezTo>
                  <a:pt x="20004" y="12616"/>
                  <a:pt x="20030" y="12607"/>
                  <a:pt x="20061" y="12607"/>
                </a:cubicBezTo>
                <a:cubicBezTo>
                  <a:pt x="20092" y="12607"/>
                  <a:pt x="20122" y="12598"/>
                  <a:pt x="20131" y="12583"/>
                </a:cubicBezTo>
                <a:cubicBezTo>
                  <a:pt x="20140" y="12569"/>
                  <a:pt x="20168" y="12556"/>
                  <a:pt x="20189" y="12556"/>
                </a:cubicBezTo>
                <a:cubicBezTo>
                  <a:pt x="20213" y="12556"/>
                  <a:pt x="20219" y="12547"/>
                  <a:pt x="20208" y="12535"/>
                </a:cubicBezTo>
                <a:cubicBezTo>
                  <a:pt x="20197" y="12524"/>
                  <a:pt x="20202" y="12519"/>
                  <a:pt x="20217" y="12525"/>
                </a:cubicBezTo>
                <a:cubicBezTo>
                  <a:pt x="20250" y="12538"/>
                  <a:pt x="20364" y="12490"/>
                  <a:pt x="20364" y="12463"/>
                </a:cubicBezTo>
                <a:cubicBezTo>
                  <a:pt x="20364" y="12453"/>
                  <a:pt x="20390" y="12426"/>
                  <a:pt x="20425" y="12406"/>
                </a:cubicBezTo>
                <a:cubicBezTo>
                  <a:pt x="20541" y="12336"/>
                  <a:pt x="20560" y="12255"/>
                  <a:pt x="20550" y="11854"/>
                </a:cubicBezTo>
                <a:cubicBezTo>
                  <a:pt x="20542" y="11509"/>
                  <a:pt x="20536" y="11476"/>
                  <a:pt x="20479" y="11406"/>
                </a:cubicBezTo>
                <a:cubicBezTo>
                  <a:pt x="20445" y="11364"/>
                  <a:pt x="20412" y="11298"/>
                  <a:pt x="20403" y="11256"/>
                </a:cubicBezTo>
                <a:cubicBezTo>
                  <a:pt x="20366" y="11076"/>
                  <a:pt x="20327" y="10959"/>
                  <a:pt x="20304" y="10959"/>
                </a:cubicBezTo>
                <a:cubicBezTo>
                  <a:pt x="20291" y="10959"/>
                  <a:pt x="20281" y="10942"/>
                  <a:pt x="20281" y="10922"/>
                </a:cubicBezTo>
                <a:cubicBezTo>
                  <a:pt x="20281" y="10903"/>
                  <a:pt x="20269" y="10887"/>
                  <a:pt x="20256" y="10887"/>
                </a:cubicBezTo>
                <a:cubicBezTo>
                  <a:pt x="20242" y="10887"/>
                  <a:pt x="20226" y="10865"/>
                  <a:pt x="20217" y="10838"/>
                </a:cubicBezTo>
                <a:cubicBezTo>
                  <a:pt x="20198" y="10781"/>
                  <a:pt x="19964" y="10675"/>
                  <a:pt x="19857" y="10675"/>
                </a:cubicBezTo>
                <a:cubicBezTo>
                  <a:pt x="19820" y="10675"/>
                  <a:pt x="19780" y="10667"/>
                  <a:pt x="19770" y="10657"/>
                </a:cubicBezTo>
                <a:cubicBezTo>
                  <a:pt x="19761" y="10647"/>
                  <a:pt x="19687" y="10638"/>
                  <a:pt x="19604" y="10638"/>
                </a:cubicBezTo>
                <a:cubicBezTo>
                  <a:pt x="19467" y="10638"/>
                  <a:pt x="19435" y="10631"/>
                  <a:pt x="19263" y="10550"/>
                </a:cubicBezTo>
                <a:cubicBezTo>
                  <a:pt x="19158" y="10501"/>
                  <a:pt x="19064" y="10461"/>
                  <a:pt x="19049" y="10461"/>
                </a:cubicBezTo>
                <a:cubicBezTo>
                  <a:pt x="19034" y="10461"/>
                  <a:pt x="19004" y="10449"/>
                  <a:pt x="18985" y="10435"/>
                </a:cubicBezTo>
                <a:cubicBezTo>
                  <a:pt x="18937" y="10398"/>
                  <a:pt x="18647" y="10398"/>
                  <a:pt x="18599" y="10435"/>
                </a:cubicBezTo>
                <a:cubicBezTo>
                  <a:pt x="18581" y="10449"/>
                  <a:pt x="18549" y="10461"/>
                  <a:pt x="18528" y="10461"/>
                </a:cubicBezTo>
                <a:cubicBezTo>
                  <a:pt x="18477" y="10461"/>
                  <a:pt x="18404" y="10500"/>
                  <a:pt x="18148" y="10661"/>
                </a:cubicBezTo>
                <a:cubicBezTo>
                  <a:pt x="18028" y="10737"/>
                  <a:pt x="17926" y="10799"/>
                  <a:pt x="17919" y="10799"/>
                </a:cubicBezTo>
                <a:cubicBezTo>
                  <a:pt x="17906" y="10799"/>
                  <a:pt x="17690" y="10951"/>
                  <a:pt x="17641" y="10996"/>
                </a:cubicBezTo>
                <a:cubicBezTo>
                  <a:pt x="17621" y="11014"/>
                  <a:pt x="17614" y="11029"/>
                  <a:pt x="17625" y="11029"/>
                </a:cubicBezTo>
                <a:cubicBezTo>
                  <a:pt x="17635" y="11029"/>
                  <a:pt x="17613" y="11046"/>
                  <a:pt x="17574" y="11068"/>
                </a:cubicBezTo>
                <a:cubicBezTo>
                  <a:pt x="17535" y="11090"/>
                  <a:pt x="17453" y="11176"/>
                  <a:pt x="17389" y="11256"/>
                </a:cubicBezTo>
                <a:cubicBezTo>
                  <a:pt x="17326" y="11337"/>
                  <a:pt x="17260" y="11402"/>
                  <a:pt x="17248" y="11402"/>
                </a:cubicBezTo>
                <a:cubicBezTo>
                  <a:pt x="17235" y="11402"/>
                  <a:pt x="17219" y="11417"/>
                  <a:pt x="17210" y="11437"/>
                </a:cubicBezTo>
                <a:cubicBezTo>
                  <a:pt x="17199" y="11459"/>
                  <a:pt x="17167" y="11474"/>
                  <a:pt x="17127" y="11474"/>
                </a:cubicBezTo>
                <a:cubicBezTo>
                  <a:pt x="17091" y="11474"/>
                  <a:pt x="17044" y="11486"/>
                  <a:pt x="17021" y="11500"/>
                </a:cubicBezTo>
                <a:cubicBezTo>
                  <a:pt x="16999" y="11515"/>
                  <a:pt x="16934" y="11525"/>
                  <a:pt x="16878" y="11525"/>
                </a:cubicBezTo>
                <a:cubicBezTo>
                  <a:pt x="16771" y="11525"/>
                  <a:pt x="16562" y="11576"/>
                  <a:pt x="16562" y="11601"/>
                </a:cubicBezTo>
                <a:cubicBezTo>
                  <a:pt x="16562" y="11609"/>
                  <a:pt x="16545" y="11616"/>
                  <a:pt x="16526" y="11616"/>
                </a:cubicBezTo>
                <a:cubicBezTo>
                  <a:pt x="16507" y="11616"/>
                  <a:pt x="16469" y="11634"/>
                  <a:pt x="16440" y="11659"/>
                </a:cubicBezTo>
                <a:cubicBezTo>
                  <a:pt x="16412" y="11683"/>
                  <a:pt x="16371" y="11704"/>
                  <a:pt x="16351" y="11704"/>
                </a:cubicBezTo>
                <a:cubicBezTo>
                  <a:pt x="16330" y="11704"/>
                  <a:pt x="16313" y="11712"/>
                  <a:pt x="16313" y="11721"/>
                </a:cubicBezTo>
                <a:cubicBezTo>
                  <a:pt x="16313" y="11732"/>
                  <a:pt x="16230" y="11739"/>
                  <a:pt x="16115" y="11739"/>
                </a:cubicBezTo>
                <a:cubicBezTo>
                  <a:pt x="15992" y="11739"/>
                  <a:pt x="15885" y="11749"/>
                  <a:pt x="15837" y="11766"/>
                </a:cubicBezTo>
                <a:cubicBezTo>
                  <a:pt x="15793" y="11780"/>
                  <a:pt x="15691" y="11793"/>
                  <a:pt x="15610" y="11793"/>
                </a:cubicBezTo>
                <a:cubicBezTo>
                  <a:pt x="15529" y="11793"/>
                  <a:pt x="15457" y="11799"/>
                  <a:pt x="15447" y="11809"/>
                </a:cubicBezTo>
                <a:cubicBezTo>
                  <a:pt x="15438" y="11819"/>
                  <a:pt x="15334" y="11828"/>
                  <a:pt x="15217" y="11828"/>
                </a:cubicBezTo>
                <a:cubicBezTo>
                  <a:pt x="15083" y="11829"/>
                  <a:pt x="14977" y="11837"/>
                  <a:pt x="14927" y="11854"/>
                </a:cubicBezTo>
                <a:cubicBezTo>
                  <a:pt x="14874" y="11872"/>
                  <a:pt x="14766" y="11881"/>
                  <a:pt x="14604" y="11881"/>
                </a:cubicBezTo>
                <a:cubicBezTo>
                  <a:pt x="14471" y="11881"/>
                  <a:pt x="14355" y="11891"/>
                  <a:pt x="14346" y="11900"/>
                </a:cubicBezTo>
                <a:cubicBezTo>
                  <a:pt x="14336" y="11910"/>
                  <a:pt x="14286" y="11916"/>
                  <a:pt x="14234" y="11916"/>
                </a:cubicBezTo>
                <a:cubicBezTo>
                  <a:pt x="14142" y="11916"/>
                  <a:pt x="14138" y="11915"/>
                  <a:pt x="14138" y="11848"/>
                </a:cubicBezTo>
                <a:cubicBezTo>
                  <a:pt x="14138" y="11763"/>
                  <a:pt x="14075" y="11661"/>
                  <a:pt x="14001" y="11628"/>
                </a:cubicBezTo>
                <a:cubicBezTo>
                  <a:pt x="13960" y="11610"/>
                  <a:pt x="13939" y="11570"/>
                  <a:pt x="13921" y="11488"/>
                </a:cubicBezTo>
                <a:cubicBezTo>
                  <a:pt x="13900" y="11391"/>
                  <a:pt x="13873" y="11286"/>
                  <a:pt x="13793" y="10990"/>
                </a:cubicBezTo>
                <a:cubicBezTo>
                  <a:pt x="13786" y="10964"/>
                  <a:pt x="13767" y="10922"/>
                  <a:pt x="13752" y="10896"/>
                </a:cubicBezTo>
                <a:cubicBezTo>
                  <a:pt x="13705" y="10817"/>
                  <a:pt x="13723" y="10766"/>
                  <a:pt x="13816" y="10698"/>
                </a:cubicBezTo>
                <a:cubicBezTo>
                  <a:pt x="13895" y="10640"/>
                  <a:pt x="13905" y="10622"/>
                  <a:pt x="13905" y="10531"/>
                </a:cubicBezTo>
                <a:cubicBezTo>
                  <a:pt x="13905" y="10437"/>
                  <a:pt x="13897" y="10425"/>
                  <a:pt x="13816" y="10381"/>
                </a:cubicBezTo>
                <a:cubicBezTo>
                  <a:pt x="13723" y="10332"/>
                  <a:pt x="13721" y="10303"/>
                  <a:pt x="13809" y="10303"/>
                </a:cubicBezTo>
                <a:cubicBezTo>
                  <a:pt x="13840" y="10303"/>
                  <a:pt x="13894" y="10335"/>
                  <a:pt x="13943" y="10381"/>
                </a:cubicBezTo>
                <a:cubicBezTo>
                  <a:pt x="14072" y="10501"/>
                  <a:pt x="14158" y="10534"/>
                  <a:pt x="14355" y="10534"/>
                </a:cubicBezTo>
                <a:cubicBezTo>
                  <a:pt x="14448" y="10534"/>
                  <a:pt x="14525" y="10526"/>
                  <a:pt x="14525" y="10517"/>
                </a:cubicBezTo>
                <a:cubicBezTo>
                  <a:pt x="14525" y="10508"/>
                  <a:pt x="14546" y="10494"/>
                  <a:pt x="14572" y="10488"/>
                </a:cubicBezTo>
                <a:cubicBezTo>
                  <a:pt x="14614" y="10479"/>
                  <a:pt x="14799" y="10306"/>
                  <a:pt x="14799" y="10276"/>
                </a:cubicBezTo>
                <a:cubicBezTo>
                  <a:pt x="14799" y="10270"/>
                  <a:pt x="14825" y="10229"/>
                  <a:pt x="14857" y="10186"/>
                </a:cubicBezTo>
                <a:cubicBezTo>
                  <a:pt x="14911" y="10111"/>
                  <a:pt x="14923" y="10108"/>
                  <a:pt x="15023" y="10108"/>
                </a:cubicBezTo>
                <a:cubicBezTo>
                  <a:pt x="15081" y="10108"/>
                  <a:pt x="15131" y="10114"/>
                  <a:pt x="15131" y="10124"/>
                </a:cubicBezTo>
                <a:cubicBezTo>
                  <a:pt x="15131" y="10134"/>
                  <a:pt x="15160" y="10143"/>
                  <a:pt x="15198" y="10143"/>
                </a:cubicBezTo>
                <a:cubicBezTo>
                  <a:pt x="15236" y="10143"/>
                  <a:pt x="15268" y="10134"/>
                  <a:pt x="15268" y="10124"/>
                </a:cubicBezTo>
                <a:cubicBezTo>
                  <a:pt x="15268" y="10114"/>
                  <a:pt x="15317" y="10108"/>
                  <a:pt x="15377" y="10108"/>
                </a:cubicBezTo>
                <a:cubicBezTo>
                  <a:pt x="15437" y="10108"/>
                  <a:pt x="15494" y="10100"/>
                  <a:pt x="15502" y="10091"/>
                </a:cubicBezTo>
                <a:cubicBezTo>
                  <a:pt x="15511" y="10082"/>
                  <a:pt x="15552" y="10069"/>
                  <a:pt x="15597" y="10062"/>
                </a:cubicBezTo>
                <a:cubicBezTo>
                  <a:pt x="15643" y="10056"/>
                  <a:pt x="15680" y="10043"/>
                  <a:pt x="15680" y="10034"/>
                </a:cubicBezTo>
                <a:cubicBezTo>
                  <a:pt x="15680" y="10025"/>
                  <a:pt x="15699" y="10019"/>
                  <a:pt x="15722" y="10019"/>
                </a:cubicBezTo>
                <a:cubicBezTo>
                  <a:pt x="15745" y="10019"/>
                  <a:pt x="15785" y="10011"/>
                  <a:pt x="15811" y="10003"/>
                </a:cubicBezTo>
                <a:cubicBezTo>
                  <a:pt x="15837" y="9994"/>
                  <a:pt x="15910" y="9974"/>
                  <a:pt x="15971" y="9957"/>
                </a:cubicBezTo>
                <a:cubicBezTo>
                  <a:pt x="16311" y="9861"/>
                  <a:pt x="16562" y="9754"/>
                  <a:pt x="16562" y="9706"/>
                </a:cubicBezTo>
                <a:cubicBezTo>
                  <a:pt x="16562" y="9700"/>
                  <a:pt x="16630" y="9629"/>
                  <a:pt x="16712" y="9550"/>
                </a:cubicBezTo>
                <a:cubicBezTo>
                  <a:pt x="16793" y="9471"/>
                  <a:pt x="16886" y="9363"/>
                  <a:pt x="16919" y="9309"/>
                </a:cubicBezTo>
                <a:cubicBezTo>
                  <a:pt x="16952" y="9256"/>
                  <a:pt x="16992" y="9192"/>
                  <a:pt x="17005" y="9169"/>
                </a:cubicBezTo>
                <a:cubicBezTo>
                  <a:pt x="17019" y="9147"/>
                  <a:pt x="17031" y="9047"/>
                  <a:pt x="17031" y="8947"/>
                </a:cubicBezTo>
                <a:cubicBezTo>
                  <a:pt x="17031" y="8778"/>
                  <a:pt x="17034" y="8762"/>
                  <a:pt x="17104" y="8696"/>
                </a:cubicBezTo>
                <a:cubicBezTo>
                  <a:pt x="17173" y="8632"/>
                  <a:pt x="17181" y="8611"/>
                  <a:pt x="17181" y="8462"/>
                </a:cubicBezTo>
                <a:lnTo>
                  <a:pt x="17181" y="8299"/>
                </a:lnTo>
                <a:lnTo>
                  <a:pt x="17002" y="8182"/>
                </a:lnTo>
                <a:cubicBezTo>
                  <a:pt x="16904" y="8118"/>
                  <a:pt x="16765" y="8040"/>
                  <a:pt x="16693" y="8009"/>
                </a:cubicBezTo>
                <a:cubicBezTo>
                  <a:pt x="16622" y="7978"/>
                  <a:pt x="16563" y="7943"/>
                  <a:pt x="16562" y="7933"/>
                </a:cubicBezTo>
                <a:cubicBezTo>
                  <a:pt x="16562" y="7922"/>
                  <a:pt x="16526" y="7901"/>
                  <a:pt x="16485" y="7888"/>
                </a:cubicBezTo>
                <a:cubicBezTo>
                  <a:pt x="16443" y="7874"/>
                  <a:pt x="16404" y="7858"/>
                  <a:pt x="16396" y="7853"/>
                </a:cubicBezTo>
                <a:cubicBezTo>
                  <a:pt x="16358" y="7827"/>
                  <a:pt x="16228" y="7783"/>
                  <a:pt x="16191" y="7783"/>
                </a:cubicBezTo>
                <a:cubicBezTo>
                  <a:pt x="16139" y="7783"/>
                  <a:pt x="16139" y="7762"/>
                  <a:pt x="16188" y="7686"/>
                </a:cubicBezTo>
                <a:cubicBezTo>
                  <a:pt x="16235" y="7614"/>
                  <a:pt x="16277" y="7597"/>
                  <a:pt x="16329" y="7624"/>
                </a:cubicBezTo>
                <a:cubicBezTo>
                  <a:pt x="16367" y="7645"/>
                  <a:pt x="16415" y="7644"/>
                  <a:pt x="16763" y="7614"/>
                </a:cubicBezTo>
                <a:cubicBezTo>
                  <a:pt x="16835" y="7608"/>
                  <a:pt x="16894" y="7594"/>
                  <a:pt x="16894" y="7585"/>
                </a:cubicBezTo>
                <a:cubicBezTo>
                  <a:pt x="16894" y="7576"/>
                  <a:pt x="16922" y="7571"/>
                  <a:pt x="16961" y="7571"/>
                </a:cubicBezTo>
                <a:cubicBezTo>
                  <a:pt x="16999" y="7571"/>
                  <a:pt x="17038" y="7559"/>
                  <a:pt x="17047" y="7544"/>
                </a:cubicBezTo>
                <a:cubicBezTo>
                  <a:pt x="17055" y="7529"/>
                  <a:pt x="17087" y="7517"/>
                  <a:pt x="17114" y="7517"/>
                </a:cubicBezTo>
                <a:cubicBezTo>
                  <a:pt x="17231" y="7517"/>
                  <a:pt x="17855" y="7046"/>
                  <a:pt x="17982" y="6861"/>
                </a:cubicBezTo>
                <a:cubicBezTo>
                  <a:pt x="18006" y="6827"/>
                  <a:pt x="18044" y="6772"/>
                  <a:pt x="18065" y="6742"/>
                </a:cubicBezTo>
                <a:cubicBezTo>
                  <a:pt x="18087" y="6711"/>
                  <a:pt x="18104" y="6676"/>
                  <a:pt x="18104" y="6662"/>
                </a:cubicBezTo>
                <a:cubicBezTo>
                  <a:pt x="18104" y="6649"/>
                  <a:pt x="18115" y="6630"/>
                  <a:pt x="18129" y="6620"/>
                </a:cubicBezTo>
                <a:cubicBezTo>
                  <a:pt x="18143" y="6611"/>
                  <a:pt x="18159" y="6583"/>
                  <a:pt x="18164" y="6559"/>
                </a:cubicBezTo>
                <a:cubicBezTo>
                  <a:pt x="18169" y="6534"/>
                  <a:pt x="18183" y="6505"/>
                  <a:pt x="18193" y="6495"/>
                </a:cubicBezTo>
                <a:cubicBezTo>
                  <a:pt x="18203" y="6484"/>
                  <a:pt x="18219" y="6450"/>
                  <a:pt x="18228" y="6417"/>
                </a:cubicBezTo>
                <a:cubicBezTo>
                  <a:pt x="18237" y="6384"/>
                  <a:pt x="18258" y="6351"/>
                  <a:pt x="18273" y="6345"/>
                </a:cubicBezTo>
                <a:cubicBezTo>
                  <a:pt x="18288" y="6339"/>
                  <a:pt x="18297" y="6306"/>
                  <a:pt x="18295" y="6273"/>
                </a:cubicBezTo>
                <a:cubicBezTo>
                  <a:pt x="18294" y="6239"/>
                  <a:pt x="18297" y="6049"/>
                  <a:pt x="18299" y="5849"/>
                </a:cubicBezTo>
                <a:cubicBezTo>
                  <a:pt x="18302" y="5603"/>
                  <a:pt x="18293" y="5485"/>
                  <a:pt x="18273" y="5481"/>
                </a:cubicBezTo>
                <a:cubicBezTo>
                  <a:pt x="18256" y="5477"/>
                  <a:pt x="18241" y="5454"/>
                  <a:pt x="18241" y="5431"/>
                </a:cubicBezTo>
                <a:cubicBezTo>
                  <a:pt x="18241" y="5408"/>
                  <a:pt x="18228" y="5368"/>
                  <a:pt x="18212" y="5341"/>
                </a:cubicBezTo>
                <a:cubicBezTo>
                  <a:pt x="18196" y="5313"/>
                  <a:pt x="18185" y="5286"/>
                  <a:pt x="18184" y="5281"/>
                </a:cubicBezTo>
                <a:cubicBezTo>
                  <a:pt x="18182" y="5257"/>
                  <a:pt x="18088" y="5162"/>
                  <a:pt x="17976" y="5067"/>
                </a:cubicBezTo>
                <a:cubicBezTo>
                  <a:pt x="17837" y="4950"/>
                  <a:pt x="17591" y="4820"/>
                  <a:pt x="17507" y="4820"/>
                </a:cubicBezTo>
                <a:cubicBezTo>
                  <a:pt x="17477" y="4820"/>
                  <a:pt x="17431" y="4809"/>
                  <a:pt x="17401" y="4794"/>
                </a:cubicBezTo>
                <a:cubicBezTo>
                  <a:pt x="17337" y="4763"/>
                  <a:pt x="16632" y="4755"/>
                  <a:pt x="16603" y="4785"/>
                </a:cubicBezTo>
                <a:cubicBezTo>
                  <a:pt x="16594" y="4795"/>
                  <a:pt x="16532" y="4819"/>
                  <a:pt x="16466" y="4839"/>
                </a:cubicBezTo>
                <a:cubicBezTo>
                  <a:pt x="16399" y="4858"/>
                  <a:pt x="16339" y="4882"/>
                  <a:pt x="16329" y="4892"/>
                </a:cubicBezTo>
                <a:cubicBezTo>
                  <a:pt x="16298" y="4925"/>
                  <a:pt x="16258" y="4911"/>
                  <a:pt x="16258" y="4866"/>
                </a:cubicBezTo>
                <a:cubicBezTo>
                  <a:pt x="16258" y="4842"/>
                  <a:pt x="16247" y="4820"/>
                  <a:pt x="16233" y="4820"/>
                </a:cubicBezTo>
                <a:cubicBezTo>
                  <a:pt x="16217" y="4820"/>
                  <a:pt x="16207" y="4685"/>
                  <a:pt x="16207" y="4483"/>
                </a:cubicBezTo>
                <a:cubicBezTo>
                  <a:pt x="16207" y="4273"/>
                  <a:pt x="16216" y="4149"/>
                  <a:pt x="16233" y="4156"/>
                </a:cubicBezTo>
                <a:cubicBezTo>
                  <a:pt x="16247" y="4161"/>
                  <a:pt x="16258" y="4153"/>
                  <a:pt x="16258" y="4137"/>
                </a:cubicBezTo>
                <a:cubicBezTo>
                  <a:pt x="16258" y="4111"/>
                  <a:pt x="16263" y="4112"/>
                  <a:pt x="16319" y="4137"/>
                </a:cubicBezTo>
                <a:cubicBezTo>
                  <a:pt x="16352" y="4152"/>
                  <a:pt x="16422" y="4164"/>
                  <a:pt x="16472" y="4164"/>
                </a:cubicBezTo>
                <a:cubicBezTo>
                  <a:pt x="16522" y="4164"/>
                  <a:pt x="16562" y="4174"/>
                  <a:pt x="16562" y="4183"/>
                </a:cubicBezTo>
                <a:cubicBezTo>
                  <a:pt x="16562" y="4193"/>
                  <a:pt x="16588" y="4199"/>
                  <a:pt x="16619" y="4199"/>
                </a:cubicBezTo>
                <a:cubicBezTo>
                  <a:pt x="16650" y="4199"/>
                  <a:pt x="16707" y="4212"/>
                  <a:pt x="16744" y="4228"/>
                </a:cubicBezTo>
                <a:cubicBezTo>
                  <a:pt x="16820" y="4259"/>
                  <a:pt x="16978" y="4254"/>
                  <a:pt x="17050" y="4215"/>
                </a:cubicBezTo>
                <a:cubicBezTo>
                  <a:pt x="17073" y="4203"/>
                  <a:pt x="17117" y="4155"/>
                  <a:pt x="17149" y="4108"/>
                </a:cubicBezTo>
                <a:cubicBezTo>
                  <a:pt x="17181" y="4061"/>
                  <a:pt x="17215" y="4022"/>
                  <a:pt x="17226" y="4022"/>
                </a:cubicBezTo>
                <a:cubicBezTo>
                  <a:pt x="17236" y="4022"/>
                  <a:pt x="17281" y="4034"/>
                  <a:pt x="17325" y="4049"/>
                </a:cubicBezTo>
                <a:cubicBezTo>
                  <a:pt x="17424" y="4082"/>
                  <a:pt x="17499" y="4082"/>
                  <a:pt x="17567" y="4049"/>
                </a:cubicBezTo>
                <a:cubicBezTo>
                  <a:pt x="17597" y="4034"/>
                  <a:pt x="17651" y="4022"/>
                  <a:pt x="17685" y="4022"/>
                </a:cubicBezTo>
                <a:cubicBezTo>
                  <a:pt x="17808" y="4021"/>
                  <a:pt x="17941" y="3852"/>
                  <a:pt x="18043" y="3578"/>
                </a:cubicBezTo>
                <a:cubicBezTo>
                  <a:pt x="18118" y="3375"/>
                  <a:pt x="18111" y="3077"/>
                  <a:pt x="18024" y="2843"/>
                </a:cubicBezTo>
                <a:cubicBezTo>
                  <a:pt x="17943" y="2626"/>
                  <a:pt x="17950" y="2637"/>
                  <a:pt x="17708" y="2319"/>
                </a:cubicBezTo>
                <a:cubicBezTo>
                  <a:pt x="17612" y="2194"/>
                  <a:pt x="17574" y="2156"/>
                  <a:pt x="17481" y="2096"/>
                </a:cubicBezTo>
                <a:cubicBezTo>
                  <a:pt x="17429" y="2063"/>
                  <a:pt x="17395" y="2035"/>
                  <a:pt x="17405" y="2035"/>
                </a:cubicBezTo>
                <a:cubicBezTo>
                  <a:pt x="17416" y="2035"/>
                  <a:pt x="17403" y="2019"/>
                  <a:pt x="17376" y="2000"/>
                </a:cubicBezTo>
                <a:cubicBezTo>
                  <a:pt x="17348" y="1980"/>
                  <a:pt x="17307" y="1965"/>
                  <a:pt x="17286" y="1965"/>
                </a:cubicBezTo>
                <a:cubicBezTo>
                  <a:pt x="17266" y="1965"/>
                  <a:pt x="17251" y="1954"/>
                  <a:pt x="17251" y="1942"/>
                </a:cubicBezTo>
                <a:cubicBezTo>
                  <a:pt x="17251" y="1930"/>
                  <a:pt x="17188" y="1892"/>
                  <a:pt x="17114" y="1858"/>
                </a:cubicBezTo>
                <a:cubicBezTo>
                  <a:pt x="17035" y="1821"/>
                  <a:pt x="16942" y="1755"/>
                  <a:pt x="16890" y="1699"/>
                </a:cubicBezTo>
                <a:cubicBezTo>
                  <a:pt x="16841" y="1646"/>
                  <a:pt x="16760" y="1576"/>
                  <a:pt x="16712" y="1543"/>
                </a:cubicBezTo>
                <a:cubicBezTo>
                  <a:pt x="16663" y="1510"/>
                  <a:pt x="16608" y="1462"/>
                  <a:pt x="16587" y="1436"/>
                </a:cubicBezTo>
                <a:cubicBezTo>
                  <a:pt x="16541" y="1379"/>
                  <a:pt x="16129" y="1111"/>
                  <a:pt x="15955" y="1024"/>
                </a:cubicBezTo>
                <a:cubicBezTo>
                  <a:pt x="15887" y="991"/>
                  <a:pt x="15825" y="961"/>
                  <a:pt x="15818" y="955"/>
                </a:cubicBezTo>
                <a:cubicBezTo>
                  <a:pt x="15739" y="902"/>
                  <a:pt x="15341" y="723"/>
                  <a:pt x="15284" y="716"/>
                </a:cubicBezTo>
                <a:cubicBezTo>
                  <a:pt x="15235" y="710"/>
                  <a:pt x="14933" y="609"/>
                  <a:pt x="14805" y="557"/>
                </a:cubicBezTo>
                <a:cubicBezTo>
                  <a:pt x="14741" y="531"/>
                  <a:pt x="14677" y="510"/>
                  <a:pt x="14662" y="510"/>
                </a:cubicBezTo>
                <a:cubicBezTo>
                  <a:pt x="14646" y="510"/>
                  <a:pt x="14633" y="504"/>
                  <a:pt x="14633" y="496"/>
                </a:cubicBezTo>
                <a:cubicBezTo>
                  <a:pt x="14633" y="488"/>
                  <a:pt x="14582" y="466"/>
                  <a:pt x="14518" y="448"/>
                </a:cubicBezTo>
                <a:cubicBezTo>
                  <a:pt x="14454" y="430"/>
                  <a:pt x="14354" y="397"/>
                  <a:pt x="14298" y="374"/>
                </a:cubicBezTo>
                <a:cubicBezTo>
                  <a:pt x="14241" y="352"/>
                  <a:pt x="14169" y="333"/>
                  <a:pt x="14138" y="333"/>
                </a:cubicBezTo>
                <a:cubicBezTo>
                  <a:pt x="14108" y="333"/>
                  <a:pt x="14084" y="324"/>
                  <a:pt x="14084" y="315"/>
                </a:cubicBezTo>
                <a:cubicBezTo>
                  <a:pt x="14084" y="305"/>
                  <a:pt x="14062" y="296"/>
                  <a:pt x="14036" y="296"/>
                </a:cubicBezTo>
                <a:cubicBezTo>
                  <a:pt x="14009" y="296"/>
                  <a:pt x="13952" y="284"/>
                  <a:pt x="13908" y="269"/>
                </a:cubicBezTo>
                <a:cubicBezTo>
                  <a:pt x="13865" y="255"/>
                  <a:pt x="13792" y="243"/>
                  <a:pt x="13749" y="243"/>
                </a:cubicBezTo>
                <a:cubicBezTo>
                  <a:pt x="13705" y="243"/>
                  <a:pt x="13669" y="236"/>
                  <a:pt x="13669" y="226"/>
                </a:cubicBezTo>
                <a:cubicBezTo>
                  <a:pt x="13669" y="216"/>
                  <a:pt x="13647" y="208"/>
                  <a:pt x="13621" y="208"/>
                </a:cubicBezTo>
                <a:cubicBezTo>
                  <a:pt x="13594" y="208"/>
                  <a:pt x="13537" y="195"/>
                  <a:pt x="13493" y="181"/>
                </a:cubicBezTo>
                <a:cubicBezTo>
                  <a:pt x="13450" y="166"/>
                  <a:pt x="13362" y="154"/>
                  <a:pt x="13295" y="154"/>
                </a:cubicBezTo>
                <a:cubicBezTo>
                  <a:pt x="13229" y="154"/>
                  <a:pt x="13174" y="148"/>
                  <a:pt x="13174" y="140"/>
                </a:cubicBezTo>
                <a:cubicBezTo>
                  <a:pt x="13174" y="131"/>
                  <a:pt x="13085" y="120"/>
                  <a:pt x="12976" y="115"/>
                </a:cubicBezTo>
                <a:cubicBezTo>
                  <a:pt x="12866" y="110"/>
                  <a:pt x="12771" y="97"/>
                  <a:pt x="12765" y="86"/>
                </a:cubicBezTo>
                <a:cubicBezTo>
                  <a:pt x="12759" y="74"/>
                  <a:pt x="12685" y="66"/>
                  <a:pt x="12580" y="66"/>
                </a:cubicBezTo>
                <a:cubicBezTo>
                  <a:pt x="12484" y="66"/>
                  <a:pt x="12398" y="59"/>
                  <a:pt x="12388" y="49"/>
                </a:cubicBezTo>
                <a:cubicBezTo>
                  <a:pt x="12379" y="39"/>
                  <a:pt x="12289" y="31"/>
                  <a:pt x="12187" y="31"/>
                </a:cubicBezTo>
                <a:cubicBezTo>
                  <a:pt x="12085" y="31"/>
                  <a:pt x="11989" y="22"/>
                  <a:pt x="11973" y="12"/>
                </a:cubicBezTo>
                <a:cubicBezTo>
                  <a:pt x="11954" y="0"/>
                  <a:pt x="11475" y="-2"/>
                  <a:pt x="10968" y="2"/>
                </a:cubicBezTo>
                <a:close/>
                <a:moveTo>
                  <a:pt x="15415" y="7287"/>
                </a:moveTo>
                <a:lnTo>
                  <a:pt x="15505" y="7351"/>
                </a:lnTo>
                <a:cubicBezTo>
                  <a:pt x="15555" y="7385"/>
                  <a:pt x="15597" y="7420"/>
                  <a:pt x="15597" y="7429"/>
                </a:cubicBezTo>
                <a:cubicBezTo>
                  <a:pt x="15597" y="7438"/>
                  <a:pt x="15620" y="7455"/>
                  <a:pt x="15648" y="7466"/>
                </a:cubicBezTo>
                <a:cubicBezTo>
                  <a:pt x="15692" y="7484"/>
                  <a:pt x="15697" y="7496"/>
                  <a:pt x="15674" y="7554"/>
                </a:cubicBezTo>
                <a:cubicBezTo>
                  <a:pt x="15659" y="7592"/>
                  <a:pt x="15636" y="7622"/>
                  <a:pt x="15623" y="7622"/>
                </a:cubicBezTo>
                <a:cubicBezTo>
                  <a:pt x="15609" y="7622"/>
                  <a:pt x="15597" y="7640"/>
                  <a:pt x="15597" y="7659"/>
                </a:cubicBezTo>
                <a:cubicBezTo>
                  <a:pt x="15597" y="7692"/>
                  <a:pt x="15580" y="7694"/>
                  <a:pt x="15336" y="7694"/>
                </a:cubicBezTo>
                <a:cubicBezTo>
                  <a:pt x="15180" y="7694"/>
                  <a:pt x="15074" y="7686"/>
                  <a:pt x="15074" y="7676"/>
                </a:cubicBezTo>
                <a:cubicBezTo>
                  <a:pt x="15074" y="7666"/>
                  <a:pt x="15044" y="7659"/>
                  <a:pt x="15007" y="7659"/>
                </a:cubicBezTo>
                <a:cubicBezTo>
                  <a:pt x="14969" y="7659"/>
                  <a:pt x="14936" y="7666"/>
                  <a:pt x="14936" y="7676"/>
                </a:cubicBezTo>
                <a:cubicBezTo>
                  <a:pt x="14936" y="7686"/>
                  <a:pt x="14856" y="7694"/>
                  <a:pt x="14751" y="7694"/>
                </a:cubicBezTo>
                <a:lnTo>
                  <a:pt x="14566" y="7694"/>
                </a:lnTo>
                <a:lnTo>
                  <a:pt x="14668" y="7649"/>
                </a:lnTo>
                <a:cubicBezTo>
                  <a:pt x="14724" y="7625"/>
                  <a:pt x="14776" y="7606"/>
                  <a:pt x="14786" y="7606"/>
                </a:cubicBezTo>
                <a:cubicBezTo>
                  <a:pt x="14797" y="7606"/>
                  <a:pt x="14834" y="7585"/>
                  <a:pt x="14869" y="7561"/>
                </a:cubicBezTo>
                <a:cubicBezTo>
                  <a:pt x="14904" y="7536"/>
                  <a:pt x="14946" y="7517"/>
                  <a:pt x="14962" y="7517"/>
                </a:cubicBezTo>
                <a:cubicBezTo>
                  <a:pt x="14978" y="7517"/>
                  <a:pt x="14991" y="7509"/>
                  <a:pt x="14991" y="7499"/>
                </a:cubicBezTo>
                <a:cubicBezTo>
                  <a:pt x="14991" y="7489"/>
                  <a:pt x="15007" y="7480"/>
                  <a:pt x="15026" y="7480"/>
                </a:cubicBezTo>
                <a:cubicBezTo>
                  <a:pt x="15045" y="7480"/>
                  <a:pt x="15100" y="7460"/>
                  <a:pt x="15147" y="7433"/>
                </a:cubicBezTo>
                <a:cubicBezTo>
                  <a:pt x="15194" y="7406"/>
                  <a:pt x="15273" y="7363"/>
                  <a:pt x="15323" y="7336"/>
                </a:cubicBezTo>
                <a:lnTo>
                  <a:pt x="15415" y="7287"/>
                </a:lnTo>
                <a:close/>
                <a:moveTo>
                  <a:pt x="14205" y="7830"/>
                </a:moveTo>
                <a:cubicBezTo>
                  <a:pt x="14196" y="7843"/>
                  <a:pt x="14162" y="7872"/>
                  <a:pt x="14100" y="7910"/>
                </a:cubicBezTo>
                <a:cubicBezTo>
                  <a:pt x="14031" y="7953"/>
                  <a:pt x="13972" y="7996"/>
                  <a:pt x="13972" y="8007"/>
                </a:cubicBezTo>
                <a:cubicBezTo>
                  <a:pt x="13972" y="8018"/>
                  <a:pt x="13954" y="8032"/>
                  <a:pt x="13931" y="8038"/>
                </a:cubicBezTo>
                <a:cubicBezTo>
                  <a:pt x="13907" y="8044"/>
                  <a:pt x="13896" y="8057"/>
                  <a:pt x="13905" y="8067"/>
                </a:cubicBezTo>
                <a:cubicBezTo>
                  <a:pt x="13914" y="8076"/>
                  <a:pt x="13906" y="8085"/>
                  <a:pt x="13889" y="8085"/>
                </a:cubicBezTo>
                <a:cubicBezTo>
                  <a:pt x="13857" y="8085"/>
                  <a:pt x="13753" y="8154"/>
                  <a:pt x="13752" y="8178"/>
                </a:cubicBezTo>
                <a:cubicBezTo>
                  <a:pt x="13751" y="8195"/>
                  <a:pt x="13674" y="8257"/>
                  <a:pt x="13595" y="8303"/>
                </a:cubicBezTo>
                <a:cubicBezTo>
                  <a:pt x="13561" y="8323"/>
                  <a:pt x="13532" y="8350"/>
                  <a:pt x="13532" y="8363"/>
                </a:cubicBezTo>
                <a:cubicBezTo>
                  <a:pt x="13532" y="8416"/>
                  <a:pt x="13454" y="8377"/>
                  <a:pt x="13324" y="8260"/>
                </a:cubicBezTo>
                <a:cubicBezTo>
                  <a:pt x="13155" y="8108"/>
                  <a:pt x="13146" y="8085"/>
                  <a:pt x="13244" y="8085"/>
                </a:cubicBezTo>
                <a:cubicBezTo>
                  <a:pt x="13285" y="8085"/>
                  <a:pt x="13356" y="8072"/>
                  <a:pt x="13404" y="8056"/>
                </a:cubicBezTo>
                <a:cubicBezTo>
                  <a:pt x="13562" y="8003"/>
                  <a:pt x="13585" y="7997"/>
                  <a:pt x="13624" y="7997"/>
                </a:cubicBezTo>
                <a:cubicBezTo>
                  <a:pt x="13645" y="7997"/>
                  <a:pt x="13679" y="7985"/>
                  <a:pt x="13698" y="7970"/>
                </a:cubicBezTo>
                <a:cubicBezTo>
                  <a:pt x="13716" y="7955"/>
                  <a:pt x="13758" y="7942"/>
                  <a:pt x="13790" y="7941"/>
                </a:cubicBezTo>
                <a:cubicBezTo>
                  <a:pt x="13822" y="7940"/>
                  <a:pt x="13885" y="7925"/>
                  <a:pt x="13931" y="7906"/>
                </a:cubicBezTo>
                <a:cubicBezTo>
                  <a:pt x="13976" y="7887"/>
                  <a:pt x="14032" y="7867"/>
                  <a:pt x="14055" y="7861"/>
                </a:cubicBezTo>
                <a:cubicBezTo>
                  <a:pt x="14078" y="7855"/>
                  <a:pt x="14120" y="7844"/>
                  <a:pt x="14148" y="7834"/>
                </a:cubicBezTo>
                <a:cubicBezTo>
                  <a:pt x="14196" y="7818"/>
                  <a:pt x="14214" y="7817"/>
                  <a:pt x="14205" y="7830"/>
                </a:cubicBezTo>
                <a:close/>
                <a:moveTo>
                  <a:pt x="13021" y="13673"/>
                </a:moveTo>
                <a:cubicBezTo>
                  <a:pt x="13072" y="13673"/>
                  <a:pt x="13126" y="13685"/>
                  <a:pt x="13145" y="13700"/>
                </a:cubicBezTo>
                <a:cubicBezTo>
                  <a:pt x="13172" y="13721"/>
                  <a:pt x="13253" y="13726"/>
                  <a:pt x="13544" y="13726"/>
                </a:cubicBezTo>
                <a:cubicBezTo>
                  <a:pt x="13835" y="13726"/>
                  <a:pt x="13919" y="13721"/>
                  <a:pt x="13947" y="13700"/>
                </a:cubicBezTo>
                <a:cubicBezTo>
                  <a:pt x="13967" y="13684"/>
                  <a:pt x="14022" y="13674"/>
                  <a:pt x="14081" y="13675"/>
                </a:cubicBezTo>
                <a:cubicBezTo>
                  <a:pt x="14141" y="13676"/>
                  <a:pt x="14159" y="13680"/>
                  <a:pt x="14125" y="13685"/>
                </a:cubicBezTo>
                <a:cubicBezTo>
                  <a:pt x="14095" y="13690"/>
                  <a:pt x="14033" y="13712"/>
                  <a:pt x="13988" y="13733"/>
                </a:cubicBezTo>
                <a:cubicBezTo>
                  <a:pt x="13943" y="13753"/>
                  <a:pt x="13827" y="13797"/>
                  <a:pt x="13729" y="13829"/>
                </a:cubicBezTo>
                <a:cubicBezTo>
                  <a:pt x="13632" y="13862"/>
                  <a:pt x="13534" y="13900"/>
                  <a:pt x="13512" y="13914"/>
                </a:cubicBezTo>
                <a:cubicBezTo>
                  <a:pt x="13491" y="13927"/>
                  <a:pt x="13455" y="13938"/>
                  <a:pt x="13433" y="13938"/>
                </a:cubicBezTo>
                <a:cubicBezTo>
                  <a:pt x="13395" y="13938"/>
                  <a:pt x="13368" y="13949"/>
                  <a:pt x="13273" y="14004"/>
                </a:cubicBezTo>
                <a:cubicBezTo>
                  <a:pt x="13252" y="14016"/>
                  <a:pt x="13219" y="14027"/>
                  <a:pt x="13203" y="14027"/>
                </a:cubicBezTo>
                <a:cubicBezTo>
                  <a:pt x="13186" y="14027"/>
                  <a:pt x="13174" y="14035"/>
                  <a:pt x="13174" y="14045"/>
                </a:cubicBezTo>
                <a:cubicBezTo>
                  <a:pt x="13174" y="14055"/>
                  <a:pt x="13156" y="14062"/>
                  <a:pt x="13136" y="14062"/>
                </a:cubicBezTo>
                <a:cubicBezTo>
                  <a:pt x="13115" y="14062"/>
                  <a:pt x="13072" y="14079"/>
                  <a:pt x="13037" y="14099"/>
                </a:cubicBezTo>
                <a:cubicBezTo>
                  <a:pt x="13002" y="14118"/>
                  <a:pt x="12969" y="14134"/>
                  <a:pt x="12966" y="14134"/>
                </a:cubicBezTo>
                <a:cubicBezTo>
                  <a:pt x="12959" y="14134"/>
                  <a:pt x="12925" y="13804"/>
                  <a:pt x="12925" y="13731"/>
                </a:cubicBezTo>
                <a:cubicBezTo>
                  <a:pt x="12925" y="13678"/>
                  <a:pt x="12934" y="13673"/>
                  <a:pt x="13021" y="1367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